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52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515" y="1709739"/>
            <a:ext cx="9252073" cy="2062162"/>
          </a:xfrm>
        </p:spPr>
        <p:txBody>
          <a:bodyPr/>
          <a:lstStyle/>
          <a:p>
            <a:pPr eaLnBrk="1" hangingPunct="1"/>
            <a:r>
              <a:rPr lang="en-GB" altLang="en-US" dirty="0"/>
              <a:t>&lt;Title&gt;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82515" y="4682809"/>
            <a:ext cx="9252073" cy="1406841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&lt;name&gt;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&lt;3GPP Role, Company name&gt;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795" y="160195"/>
            <a:ext cx="9608528" cy="638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900"/>
              </a:spcAft>
              <a:tabLst>
                <a:tab pos="9360000" algn="r"/>
              </a:tabLst>
            </a:pPr>
            <a:r>
              <a:rPr lang="en-GB" sz="1400" b="1" dirty="0">
                <a:effectLst/>
                <a:ea typeface="SimSun" panose="02010600030101010101" pitchFamily="2" charset="-122"/>
              </a:rPr>
              <a:t>SA WG2 Meeting #165	</a:t>
            </a:r>
            <a:r>
              <a:rPr lang="en-GB" sz="1400" b="1" dirty="0">
                <a:solidFill>
                  <a:srgbClr val="0000FF"/>
                </a:solidFill>
                <a:effectLst/>
                <a:ea typeface="SimSun" panose="02010600030101010101" pitchFamily="2" charset="-122"/>
              </a:rPr>
              <a:t>S2-24xxxxx</a:t>
            </a:r>
            <a:endParaRPr lang="en-GB" sz="1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900"/>
              </a:spcAft>
              <a:tabLst>
                <a:tab pos="6120130" algn="r"/>
              </a:tabLst>
            </a:pPr>
            <a:r>
              <a:rPr lang="en-GB" sz="1400" b="1" dirty="0">
                <a:effectLst/>
                <a:ea typeface="SimSun" panose="02010600030101010101" pitchFamily="2" charset="-122"/>
              </a:rPr>
              <a:t>14 - 18 October, 2024, Hyderabad, India</a:t>
            </a:r>
            <a:endParaRPr lang="en-GB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5322</TotalTime>
  <Words>33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Calibri Light</vt:lpstr>
      <vt:lpstr>Times New Roman</vt:lpstr>
      <vt:lpstr>Office Theme</vt:lpstr>
      <vt:lpstr>&lt;Title&gt;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23.304_CR0458R2_(Rel-19)_5G_ProSe_Ph3_LaeYoung_Corr</cp:lastModifiedBy>
  <cp:revision>603</cp:revision>
  <dcterms:created xsi:type="dcterms:W3CDTF">2010-02-05T13:52:04Z</dcterms:created>
  <dcterms:modified xsi:type="dcterms:W3CDTF">2024-09-19T08:26:52Z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