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908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33CC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054625-304E-4987-85FE-78ACEF988409}" v="16" dt="2024-10-21T11:53:25.12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02" autoAdjust="0"/>
    <p:restoredTop sz="94625" autoAdjust="0"/>
  </p:normalViewPr>
  <p:slideViewPr>
    <p:cSldViewPr snapToGrid="0">
      <p:cViewPr varScale="1">
        <p:scale>
          <a:sx n="154" d="100"/>
          <a:sy n="154" d="100"/>
        </p:scale>
        <p:origin x="2400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10/25/2024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10/25/2024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52879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S2-2411133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05821" y="38034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3GPP TSG SA WG2 Meeting #165</a:t>
            </a:r>
          </a:p>
          <a:p>
            <a:r>
              <a:rPr lang="en-GB" sz="1200" b="1" dirty="0"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Hyderabad, India, October 14 – 18, 2024</a:t>
            </a:r>
            <a:endParaRPr lang="fr-FR" sz="1200" dirty="0"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43733" y="64934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b="0" dirty="0">
                <a:solidFill>
                  <a:schemeClr val="bg1"/>
                </a:solidFill>
              </a:rPr>
              <a:t>TSG SA WG2#165, 14 – 18 October</a:t>
            </a:r>
            <a:r>
              <a:rPr lang="en-GB" sz="1300" b="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Arial" panose="020B0604020202020204" pitchFamily="34" charset="0"/>
              </a:rPr>
              <a:t>, 2024, Hyderabad, India</a:t>
            </a:r>
            <a:endParaRPr lang="fr-FR" sz="1300" b="0" dirty="0">
              <a:solidFill>
                <a:schemeClr val="bg1"/>
              </a:solidFill>
              <a:effectLst/>
              <a:latin typeface="Arial" panose="020B060402020202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3_Maastricht_2024-03/Docs/SP-24012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5781" y="2123349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TEI19_DLPMR WI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061848" y="3890951"/>
            <a:ext cx="6400800" cy="131445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800" dirty="0"/>
              <a:t>Richárd Bátorfi (Ericsson)</a:t>
            </a:r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Rapporteur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8004482" cy="329282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SA2#165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One CR agreed (TS 23.273)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TEI19 WI is completed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Maintenance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6B2376-48BB-4AA4-89EE-BAB50D7A458E}"/>
              </a:ext>
            </a:extLst>
          </p:cNvPr>
          <p:cNvSpPr txBox="1">
            <a:spLocks/>
          </p:cNvSpPr>
          <p:nvPr/>
        </p:nvSpPr>
        <p:spPr bwMode="auto">
          <a:xfrm>
            <a:off x="166966" y="255446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en-US" sz="2800" b="1" dirty="0">
                <a:solidFill>
                  <a:srgbClr val="FF0000"/>
                </a:solidFill>
              </a:rPr>
              <a:t>TEI19_DLPMR </a:t>
            </a:r>
            <a:r>
              <a:rPr lang="en-US" altLang="de-DE" sz="2800" b="1" kern="0" dirty="0"/>
              <a:t>status after SA2#165</a:t>
            </a:r>
            <a:endParaRPr lang="en-US" kern="0" dirty="0"/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B1B47D52-947E-BD34-5CD5-25E7A0EF5E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450874"/>
              </p:ext>
            </p:extLst>
          </p:nvPr>
        </p:nvGraphicFramePr>
        <p:xfrm>
          <a:off x="159283" y="1109663"/>
          <a:ext cx="8847213" cy="72757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31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396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1030019 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Deferred 5GC-MT-LR Procedure for Periodic Location Events based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NRPPa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Periodic Measurement Reports 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dirty="0"/>
                        <a:t>TEI19_DLPMR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SP-240125</a:t>
                      </a:r>
                      <a:endParaRPr lang="en-GB" sz="11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6320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09cef1fd-e61b-4dbf-b745-21988b13f978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</TotalTime>
  <Words>87</Words>
  <Application>Microsoft Office PowerPoint</Application>
  <PresentationFormat>On-screen Show (4:3)</PresentationFormat>
  <Paragraphs>35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Wingdings</vt:lpstr>
      <vt:lpstr>Office Theme</vt:lpstr>
      <vt:lpstr>TEI19_DLPMR WI Status Report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Richárd Bátorfi</cp:lastModifiedBy>
  <cp:revision>1985</cp:revision>
  <dcterms:created xsi:type="dcterms:W3CDTF">2008-08-30T09:32:10Z</dcterms:created>
  <dcterms:modified xsi:type="dcterms:W3CDTF">2024-10-25T07:15:50Z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