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8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1" d="100"/>
          <a:sy n="111" d="100"/>
        </p:scale>
        <p:origin x="139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S2-2411136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#165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October 14 – 18,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WG2#165</a:t>
            </a:r>
            <a:r>
              <a:rPr lang="en-GB" altLang="de-DE" sz="1200" baseline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23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TEI19_MLR4RTR</a:t>
            </a:r>
            <a:br>
              <a:rPr lang="en-US" altLang="de-DE" sz="3600" b="1" kern="0" dirty="0"/>
            </a:b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Simon Cai (Nokia, Nokia Shanghai Bell)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TEI19_MLR4RTR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1</a:t>
            </a:r>
            <a:r>
              <a:rPr lang="en-US" altLang="de-DE" sz="1400" kern="0" dirty="0"/>
              <a:t> CRs to TS 23.273 was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The work task in the WID (listed below) was captured in TS 23.273.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The objective of this work is to serve multiple LCS clients (emergency call routing entities) through a single multiple location procedure.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</a:t>
            </a:r>
            <a:r>
              <a:rPr lang="de-DE" altLang="ko-KR" sz="1600" b="1" kern="0" dirty="0" err="1"/>
              <a:t>issues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</a:t>
            </a:r>
            <a:r>
              <a:rPr lang="de-DE" altLang="ko-KR" sz="1600" b="1" kern="0" dirty="0" err="1"/>
              <a:t>steps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Feature maintenance.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844953"/>
              </p:ext>
            </p:extLst>
          </p:nvPr>
        </p:nvGraphicFramePr>
        <p:xfrm>
          <a:off x="159283" y="1109663"/>
          <a:ext cx="8847213" cy="608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4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9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Multiple Location Procedure for Emergency LCS Routing 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TEI19_MLR4RTR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SP-240123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0.5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TEI19_MLR4RTR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748893"/>
              </p:ext>
            </p:extLst>
          </p:nvPr>
        </p:nvGraphicFramePr>
        <p:xfrm>
          <a:off x="244071" y="1248599"/>
          <a:ext cx="8655857" cy="112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/>
                        <a:t>SA2#165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October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</a:t>
                      </a: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3721</TotalTime>
  <Words>158</Words>
  <Application>Microsoft Office PowerPoint</Application>
  <PresentationFormat>On-screen Show (4:3)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TEI19_MLR4RTR Status Report</vt:lpstr>
      <vt:lpstr>TEI19_MLR4RTR Status after SA2#165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2193</cp:revision>
  <dcterms:created xsi:type="dcterms:W3CDTF">2008-08-30T09:32:10Z</dcterms:created>
  <dcterms:modified xsi:type="dcterms:W3CDTF">2024-10-24T09:38:08Z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