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971" r:id="rId6"/>
    <p:sldId id="909" r:id="rId7"/>
    <p:sldId id="972" r:id="rId8"/>
    <p:sldId id="974" r:id="rId9"/>
    <p:sldId id="910" r:id="rId10"/>
    <p:sldId id="973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4" d="100"/>
          <a:sy n="74" d="100"/>
        </p:scale>
        <p:origin x="125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688" y="5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10/22/2024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15201BC-3CE3-92FE-CC3E-A4D870B5E3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6DC3DC-E149-6FE0-E596-4DC0990DBB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4005590-6FBC-E4BE-C6EB-F495BABBD8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#165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Oct. 14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18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Hyderabad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India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S2-2411126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Rel-19 FS_eEDGE_5GC_Ph3/ eEDGE_5GC_Ph3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47 papers were received, 13 CRs were approved, 4 CRs were postponed due to controversy.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I-SMF selection,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CRs for KI#1 and 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controversial issue for KI#1.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818153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352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4.5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Normative Work, 1 TU for each meeting in 2</a:t>
            </a:r>
            <a:r>
              <a:rPr lang="en-US" altLang="zh-CN" sz="1600" kern="0" baseline="30000" dirty="0"/>
              <a:t>nd</a:t>
            </a:r>
            <a:r>
              <a:rPr lang="en-US" altLang="zh-CN" sz="1600" kern="0" dirty="0"/>
              <a:t> half of 2024.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FS_eEDGE_5GC_Ph3/ eEDGE_5GC_Ph3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302666"/>
              </p:ext>
            </p:extLst>
          </p:nvPr>
        </p:nvGraphicFramePr>
        <p:xfrm>
          <a:off x="294758" y="1414272"/>
          <a:ext cx="8669318" cy="32963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solutions, solution update, evaluation if possible, conclusion if possible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Evaluation, conclusion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 conclusion for KI#3, 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09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858837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006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182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D53C12D-06DC-DB8F-16FB-9D7CA142DB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324819"/>
            <a:ext cx="6400800" cy="1752600"/>
          </a:xfrm>
        </p:spPr>
        <p:txBody>
          <a:bodyPr/>
          <a:lstStyle/>
          <a:p>
            <a:r>
              <a:rPr lang="en-US" dirty="0"/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320147216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to SA#103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231977"/>
          <a:ext cx="8810067" cy="8535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3241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488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085523"/>
            <a:ext cx="8695692" cy="45438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57 papers were received, 15 papers were not handled due to TU budget/quota limitation or lack of session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31 papers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paper for TR skeleton and 1 paper for scope;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paper for Architecture assumption and 1 paper for Architecture requirements;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3 Key Issues papers;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1 Key Issue update paper;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7 solution papers for key issue 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9 Solution papers for key issue #2;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7 solution papers for key issue #3.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/>
              <a:t>Impacts and dependencies on other WGs</a:t>
            </a:r>
            <a:endParaRPr 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Plan for SA2#162: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Process the unhanded papers at SA2#161, new solution papers and solution update papers.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Kick off the early evaluation and conclusion for some stable key issues if possible.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37539546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to SA#104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75%-&gt;90%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39464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Since SA2#161, 64 papers were received, 33 papers were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WID is approved, TR Coversheet for 23.700-49 is sent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#1 and #2 are completely concluded, interim conclusion is reached for KI#3: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#1, final conclusion is made to move forward with I-SMF based solution.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#2, final conclusion is made to move forward with SMF collecting N6 delay from UPF in normative phase; EAS load aspect and NWDAF analytics aspect will not be pursued in normative phase.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#3, interim conclusion is made, further discussion on solution principle is needed at SA2#164.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Contentious issue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Solution principle for KI#3 conclusion, potential </a:t>
            </a:r>
            <a:r>
              <a:rPr lang="en-US" altLang="zh-CN" sz="1400" kern="0" dirty="0" err="1"/>
              <a:t>SoH</a:t>
            </a:r>
            <a:r>
              <a:rPr lang="en-US" altLang="zh-CN" sz="1400" kern="0" dirty="0"/>
              <a:t> on KI#3 conclusion may be needed.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Plan for 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CRs for KI#1 and 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Reach final conclusion for key issue#3.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417093388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sz="2000" b="1" dirty="0"/>
              <a:t>FS_eEDGE_5GC_Ph3/eEDGE_5GC_Ph3 Status Report to SA#105</a:t>
            </a:r>
            <a:endParaRPr lang="de-DE" altLang="de-DE" sz="2000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242845"/>
            <a:ext cx="8666038" cy="409756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FS_eEDGE_5GC_Ph3: 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2 papers were approved including 1 evaluation paper and 1 conclusion paper for KI#3. 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TR 23.700-49 is sent to SA Plenary for approval.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71 papers were received, 7 CRs were approved, 11 CRs were postponed due to lack of revision session time, all other CRs were merged into selected baseline CRs.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The WID was revised to remove the justification for KI#3.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400" kern="0" dirty="0"/>
              <a:t>RAN impacts and dependencies</a:t>
            </a:r>
            <a:endParaRPr lang="de-DE" sz="14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  <a:endParaRPr lang="en-US" altLang="ko-KR" sz="14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288181" y="1078075"/>
          <a:ext cx="8266044" cy="11583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017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4137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44629</TotalTime>
  <Words>955</Words>
  <Application>Microsoft Office PowerPoint</Application>
  <PresentationFormat>On-screen Show (4:3)</PresentationFormat>
  <Paragraphs>162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Arial</vt:lpstr>
      <vt:lpstr>Calibri</vt:lpstr>
      <vt:lpstr>Symbol</vt:lpstr>
      <vt:lpstr>Times New Roman</vt:lpstr>
      <vt:lpstr>Office Theme</vt:lpstr>
      <vt:lpstr>Rel-19 FS_eEDGE_5GC_Ph3/ eEDGE_5GC_Ph3 Status Report</vt:lpstr>
      <vt:lpstr>PowerPoint Presentation</vt:lpstr>
      <vt:lpstr>PowerPoint Presentation</vt:lpstr>
      <vt:lpstr>PowerPoint Presentation</vt:lpstr>
      <vt:lpstr>FS_eEDGE_5GC_Ph3 status report to SA#103</vt:lpstr>
      <vt:lpstr>FS_eEDGE_5GC_Ph3 status report to SA#104</vt:lpstr>
      <vt:lpstr>FS_eEDGE_5GC_Ph3/eEDGE_5GC_Ph3 Status Report to SA#105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Changhong</cp:lastModifiedBy>
  <cp:revision>1945</cp:revision>
  <dcterms:created xsi:type="dcterms:W3CDTF">2008-08-30T09:32:10Z</dcterms:created>
  <dcterms:modified xsi:type="dcterms:W3CDTF">2024-10-22T14:55:52Z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