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163" r:id="rId6"/>
    <p:sldId id="1228" r:id="rId7"/>
    <p:sldId id="1229" r:id="rId8"/>
    <p:sldId id="1230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109" d="100"/>
          <a:sy n="109" d="100"/>
        </p:scale>
        <p:origin x="701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CA1E0C5-9D19-451A-ACC3-CE4FFA929CD9}"/>
    <pc:docChg chg="custSel addSld delSld modSld sldOrd">
      <pc:chgData name="Michael Starsinic" userId="de4e700c-740d-481a-8831-c9f0c79f23d1" providerId="ADAL" clId="{BCA1E0C5-9D19-451A-ACC3-CE4FFA929CD9}" dt="2024-10-20T19:57:34.429" v="1588" actId="20577"/>
      <pc:docMkLst>
        <pc:docMk/>
      </pc:docMkLst>
      <pc:sldChg chg="del">
        <pc:chgData name="Michael Starsinic" userId="de4e700c-740d-481a-8831-c9f0c79f23d1" providerId="ADAL" clId="{BCA1E0C5-9D19-451A-ACC3-CE4FFA929CD9}" dt="2024-10-20T18:01:12.942" v="96" actId="47"/>
        <pc:sldMkLst>
          <pc:docMk/>
          <pc:sldMk cId="0" sldId="808"/>
        </pc:sldMkLst>
      </pc:sldChg>
      <pc:sldChg chg="del">
        <pc:chgData name="Michael Starsinic" userId="de4e700c-740d-481a-8831-c9f0c79f23d1" providerId="ADAL" clId="{BCA1E0C5-9D19-451A-ACC3-CE4FFA929CD9}" dt="2024-10-20T18:01:13.465" v="97" actId="47"/>
        <pc:sldMkLst>
          <pc:docMk/>
          <pc:sldMk cId="0" sldId="809"/>
        </pc:sldMkLst>
      </pc:sldChg>
      <pc:sldChg chg="del">
        <pc:chgData name="Michael Starsinic" userId="de4e700c-740d-481a-8831-c9f0c79f23d1" providerId="ADAL" clId="{BCA1E0C5-9D19-451A-ACC3-CE4FFA929CD9}" dt="2024-10-20T18:01:14.729" v="100" actId="47"/>
        <pc:sldMkLst>
          <pc:docMk/>
          <pc:sldMk cId="0" sldId="812"/>
        </pc:sldMkLst>
      </pc:sldChg>
      <pc:sldChg chg="del">
        <pc:chgData name="Michael Starsinic" userId="de4e700c-740d-481a-8831-c9f0c79f23d1" providerId="ADAL" clId="{BCA1E0C5-9D19-451A-ACC3-CE4FFA929CD9}" dt="2024-10-20T18:13:27.834" v="274" actId="47"/>
        <pc:sldMkLst>
          <pc:docMk/>
          <pc:sldMk cId="0" sldId="817"/>
        </pc:sldMkLst>
      </pc:sldChg>
      <pc:sldChg chg="del">
        <pc:chgData name="Michael Starsinic" userId="de4e700c-740d-481a-8831-c9f0c79f23d1" providerId="ADAL" clId="{BCA1E0C5-9D19-451A-ACC3-CE4FFA929CD9}" dt="2024-10-20T18:01:15.537" v="102" actId="47"/>
        <pc:sldMkLst>
          <pc:docMk/>
          <pc:sldMk cId="0" sldId="821"/>
        </pc:sldMkLst>
      </pc:sldChg>
      <pc:sldChg chg="del">
        <pc:chgData name="Michael Starsinic" userId="de4e700c-740d-481a-8831-c9f0c79f23d1" providerId="ADAL" clId="{BCA1E0C5-9D19-451A-ACC3-CE4FFA929CD9}" dt="2024-10-20T18:13:31.063" v="277" actId="47"/>
        <pc:sldMkLst>
          <pc:docMk/>
          <pc:sldMk cId="0" sldId="1105"/>
        </pc:sldMkLst>
      </pc:sldChg>
      <pc:sldChg chg="del">
        <pc:chgData name="Michael Starsinic" userId="de4e700c-740d-481a-8831-c9f0c79f23d1" providerId="ADAL" clId="{BCA1E0C5-9D19-451A-ACC3-CE4FFA929CD9}" dt="2024-10-20T18:01:16.091" v="103" actId="47"/>
        <pc:sldMkLst>
          <pc:docMk/>
          <pc:sldMk cId="0" sldId="1133"/>
        </pc:sldMkLst>
      </pc:sldChg>
      <pc:sldChg chg="del">
        <pc:chgData name="Michael Starsinic" userId="de4e700c-740d-481a-8831-c9f0c79f23d1" providerId="ADAL" clId="{BCA1E0C5-9D19-451A-ACC3-CE4FFA929CD9}" dt="2024-10-20T18:01:13.939" v="98" actId="47"/>
        <pc:sldMkLst>
          <pc:docMk/>
          <pc:sldMk cId="0" sldId="1150"/>
        </pc:sldMkLst>
      </pc:sldChg>
      <pc:sldChg chg="del">
        <pc:chgData name="Michael Starsinic" userId="de4e700c-740d-481a-8831-c9f0c79f23d1" providerId="ADAL" clId="{BCA1E0C5-9D19-451A-ACC3-CE4FFA929CD9}" dt="2024-10-20T18:01:14.383" v="99" actId="47"/>
        <pc:sldMkLst>
          <pc:docMk/>
          <pc:sldMk cId="0" sldId="1151"/>
        </pc:sldMkLst>
      </pc:sldChg>
      <pc:sldChg chg="modSp mod">
        <pc:chgData name="Michael Starsinic" userId="de4e700c-740d-481a-8831-c9f0c79f23d1" providerId="ADAL" clId="{BCA1E0C5-9D19-451A-ACC3-CE4FFA929CD9}" dt="2024-10-20T18:00:41.211" v="92" actId="6549"/>
        <pc:sldMkLst>
          <pc:docMk/>
          <pc:sldMk cId="0" sldId="1163"/>
        </pc:sldMkLst>
        <pc:spChg chg="mod">
          <ac:chgData name="Michael Starsinic" userId="de4e700c-740d-481a-8831-c9f0c79f23d1" providerId="ADAL" clId="{BCA1E0C5-9D19-451A-ACC3-CE4FFA929CD9}" dt="2024-10-20T17:59:19.670" v="25" actId="6549"/>
          <ac:spMkLst>
            <pc:docMk/>
            <pc:sldMk cId="0" sldId="1163"/>
            <ac:spMk id="5" creationId="{D66E9357-C26F-E53F-8F25-15AA78429A98}"/>
          </ac:spMkLst>
        </pc:spChg>
        <pc:spChg chg="mod">
          <ac:chgData name="Michael Starsinic" userId="de4e700c-740d-481a-8831-c9f0c79f23d1" providerId="ADAL" clId="{BCA1E0C5-9D19-451A-ACC3-CE4FFA929CD9}" dt="2024-10-20T17:59:28.095" v="26"/>
          <ac:spMkLst>
            <pc:docMk/>
            <pc:sldMk cId="0" sldId="1163"/>
            <ac:spMk id="7171" creationId="{E48F4C2E-F028-D0DB-99E2-8E3F980705C4}"/>
          </ac:spMkLst>
        </pc:spChg>
        <pc:spChg chg="mod">
          <ac:chgData name="Michael Starsinic" userId="de4e700c-740d-481a-8831-c9f0c79f23d1" providerId="ADAL" clId="{BCA1E0C5-9D19-451A-ACC3-CE4FFA929CD9}" dt="2024-10-20T18:00:41.211" v="92" actId="6549"/>
          <ac:spMkLst>
            <pc:docMk/>
            <pc:sldMk cId="0" sldId="1163"/>
            <ac:spMk id="7173" creationId="{B1137736-AD02-A3E6-721C-B1A3A3F41ECC}"/>
          </ac:spMkLst>
        </pc:spChg>
      </pc:sldChg>
      <pc:sldChg chg="del">
        <pc:chgData name="Michael Starsinic" userId="de4e700c-740d-481a-8831-c9f0c79f23d1" providerId="ADAL" clId="{BCA1E0C5-9D19-451A-ACC3-CE4FFA929CD9}" dt="2024-10-20T18:01:09.648" v="93" actId="47"/>
        <pc:sldMkLst>
          <pc:docMk/>
          <pc:sldMk cId="0" sldId="1164"/>
        </pc:sldMkLst>
      </pc:sldChg>
      <pc:sldChg chg="del">
        <pc:chgData name="Michael Starsinic" userId="de4e700c-740d-481a-8831-c9f0c79f23d1" providerId="ADAL" clId="{BCA1E0C5-9D19-451A-ACC3-CE4FFA929CD9}" dt="2024-10-20T18:13:28.862" v="275" actId="47"/>
        <pc:sldMkLst>
          <pc:docMk/>
          <pc:sldMk cId="897029361" sldId="1179"/>
        </pc:sldMkLst>
      </pc:sldChg>
      <pc:sldChg chg="del">
        <pc:chgData name="Michael Starsinic" userId="de4e700c-740d-481a-8831-c9f0c79f23d1" providerId="ADAL" clId="{BCA1E0C5-9D19-451A-ACC3-CE4FFA929CD9}" dt="2024-10-20T18:13:27.010" v="273" actId="47"/>
        <pc:sldMkLst>
          <pc:docMk/>
          <pc:sldMk cId="281333693" sldId="1218"/>
        </pc:sldMkLst>
      </pc:sldChg>
      <pc:sldChg chg="del">
        <pc:chgData name="Michael Starsinic" userId="de4e700c-740d-481a-8831-c9f0c79f23d1" providerId="ADAL" clId="{BCA1E0C5-9D19-451A-ACC3-CE4FFA929CD9}" dt="2024-10-20T18:01:11.613" v="94" actId="47"/>
        <pc:sldMkLst>
          <pc:docMk/>
          <pc:sldMk cId="3919967141" sldId="1225"/>
        </pc:sldMkLst>
      </pc:sldChg>
      <pc:sldChg chg="del">
        <pc:chgData name="Michael Starsinic" userId="de4e700c-740d-481a-8831-c9f0c79f23d1" providerId="ADAL" clId="{BCA1E0C5-9D19-451A-ACC3-CE4FFA929CD9}" dt="2024-10-20T18:01:12.389" v="95" actId="47"/>
        <pc:sldMkLst>
          <pc:docMk/>
          <pc:sldMk cId="2239238757" sldId="1226"/>
        </pc:sldMkLst>
      </pc:sldChg>
      <pc:sldChg chg="del">
        <pc:chgData name="Michael Starsinic" userId="de4e700c-740d-481a-8831-c9f0c79f23d1" providerId="ADAL" clId="{BCA1E0C5-9D19-451A-ACC3-CE4FFA929CD9}" dt="2024-10-20T18:13:29.794" v="276" actId="47"/>
        <pc:sldMkLst>
          <pc:docMk/>
          <pc:sldMk cId="982001704" sldId="1227"/>
        </pc:sldMkLst>
      </pc:sldChg>
      <pc:sldChg chg="modSp mod ord">
        <pc:chgData name="Michael Starsinic" userId="de4e700c-740d-481a-8831-c9f0c79f23d1" providerId="ADAL" clId="{BCA1E0C5-9D19-451A-ACC3-CE4FFA929CD9}" dt="2024-10-20T19:44:12.073" v="1436" actId="20577"/>
        <pc:sldMkLst>
          <pc:docMk/>
          <pc:sldMk cId="3635502366" sldId="1228"/>
        </pc:sldMkLst>
        <pc:spChg chg="mod">
          <ac:chgData name="Michael Starsinic" userId="de4e700c-740d-481a-8831-c9f0c79f23d1" providerId="ADAL" clId="{BCA1E0C5-9D19-451A-ACC3-CE4FFA929CD9}" dt="2024-10-20T19:41:53.741" v="1407" actId="5793"/>
          <ac:spMkLst>
            <pc:docMk/>
            <pc:sldMk cId="3635502366" sldId="1228"/>
            <ac:spMk id="4" creationId="{359BA68C-406B-079B-B4F4-2126BC3F04A4}"/>
          </ac:spMkLst>
        </pc:spChg>
        <pc:spChg chg="mod">
          <ac:chgData name="Michael Starsinic" userId="de4e700c-740d-481a-8831-c9f0c79f23d1" providerId="ADAL" clId="{BCA1E0C5-9D19-451A-ACC3-CE4FFA929CD9}" dt="2024-10-20T18:14:40.971" v="298" actId="20577"/>
          <ac:spMkLst>
            <pc:docMk/>
            <pc:sldMk cId="3635502366" sldId="1228"/>
            <ac:spMk id="25602" creationId="{CD8039EA-CEC6-56B4-C6E7-876FB97A9287}"/>
          </ac:spMkLst>
        </pc:spChg>
        <pc:graphicFrameChg chg="mod modGraphic">
          <ac:chgData name="Michael Starsinic" userId="de4e700c-740d-481a-8831-c9f0c79f23d1" providerId="ADAL" clId="{BCA1E0C5-9D19-451A-ACC3-CE4FFA929CD9}" dt="2024-10-20T19:44:12.073" v="1436" actId="20577"/>
          <ac:graphicFrameMkLst>
            <pc:docMk/>
            <pc:sldMk cId="3635502366" sldId="1228"/>
            <ac:graphicFrameMk id="2" creationId="{6888D463-925C-D497-C61C-C47CE2400DB6}"/>
          </ac:graphicFrameMkLst>
        </pc:graphicFrameChg>
      </pc:sldChg>
      <pc:sldChg chg="addSp delSp modSp add mod">
        <pc:chgData name="Michael Starsinic" userId="de4e700c-740d-481a-8831-c9f0c79f23d1" providerId="ADAL" clId="{BCA1E0C5-9D19-451A-ACC3-CE4FFA929CD9}" dt="2024-10-20T19:46:25.609" v="1489"/>
        <pc:sldMkLst>
          <pc:docMk/>
          <pc:sldMk cId="2908075069" sldId="1229"/>
        </pc:sldMkLst>
        <pc:spChg chg="del">
          <ac:chgData name="Michael Starsinic" userId="de4e700c-740d-481a-8831-c9f0c79f23d1" providerId="ADAL" clId="{BCA1E0C5-9D19-451A-ACC3-CE4FFA929CD9}" dt="2024-10-20T18:11:23.684" v="250" actId="478"/>
          <ac:spMkLst>
            <pc:docMk/>
            <pc:sldMk cId="2908075069" sldId="1229"/>
            <ac:spMk id="4" creationId="{359BA68C-406B-079B-B4F4-2126BC3F04A4}"/>
          </ac:spMkLst>
        </pc:spChg>
        <pc:spChg chg="add del mod">
          <ac:chgData name="Michael Starsinic" userId="de4e700c-740d-481a-8831-c9f0c79f23d1" providerId="ADAL" clId="{BCA1E0C5-9D19-451A-ACC3-CE4FFA929CD9}" dt="2024-10-20T19:35:59.720" v="1377" actId="478"/>
          <ac:spMkLst>
            <pc:docMk/>
            <pc:sldMk cId="2908075069" sldId="1229"/>
            <ac:spMk id="5" creationId="{D5B42DC1-FD3A-D33B-AA7F-8DB72779E67A}"/>
          </ac:spMkLst>
        </pc:spChg>
        <pc:spChg chg="mod">
          <ac:chgData name="Michael Starsinic" userId="de4e700c-740d-481a-8831-c9f0c79f23d1" providerId="ADAL" clId="{BCA1E0C5-9D19-451A-ACC3-CE4FFA929CD9}" dt="2024-10-20T18:12:55.392" v="268" actId="1076"/>
          <ac:spMkLst>
            <pc:docMk/>
            <pc:sldMk cId="2908075069" sldId="1229"/>
            <ac:spMk id="25602" creationId="{CD8039EA-CEC6-56B4-C6E7-876FB97A9287}"/>
          </ac:spMkLst>
        </pc:spChg>
        <pc:graphicFrameChg chg="del">
          <ac:chgData name="Michael Starsinic" userId="de4e700c-740d-481a-8831-c9f0c79f23d1" providerId="ADAL" clId="{BCA1E0C5-9D19-451A-ACC3-CE4FFA929CD9}" dt="2024-10-20T18:11:27.511" v="251" actId="478"/>
          <ac:graphicFrameMkLst>
            <pc:docMk/>
            <pc:sldMk cId="2908075069" sldId="1229"/>
            <ac:graphicFrameMk id="2" creationId="{6888D463-925C-D497-C61C-C47CE2400DB6}"/>
          </ac:graphicFrameMkLst>
        </pc:graphicFrameChg>
        <pc:graphicFrameChg chg="add mod modGraphic">
          <ac:chgData name="Michael Starsinic" userId="de4e700c-740d-481a-8831-c9f0c79f23d1" providerId="ADAL" clId="{BCA1E0C5-9D19-451A-ACC3-CE4FFA929CD9}" dt="2024-10-20T19:46:25.609" v="1489"/>
          <ac:graphicFrameMkLst>
            <pc:docMk/>
            <pc:sldMk cId="2908075069" sldId="1229"/>
            <ac:graphicFrameMk id="3" creationId="{A19BEC27-20AD-5898-CDEF-CF12ED6BF168}"/>
          </ac:graphicFrameMkLst>
        </pc:graphicFrameChg>
      </pc:sldChg>
      <pc:sldChg chg="modSp add mod">
        <pc:chgData name="Michael Starsinic" userId="de4e700c-740d-481a-8831-c9f0c79f23d1" providerId="ADAL" clId="{BCA1E0C5-9D19-451A-ACC3-CE4FFA929CD9}" dt="2024-10-20T19:57:34.429" v="1588" actId="20577"/>
        <pc:sldMkLst>
          <pc:docMk/>
          <pc:sldMk cId="2597838490" sldId="1230"/>
        </pc:sldMkLst>
        <pc:spChg chg="mod">
          <ac:chgData name="Michael Starsinic" userId="de4e700c-740d-481a-8831-c9f0c79f23d1" providerId="ADAL" clId="{BCA1E0C5-9D19-451A-ACC3-CE4FFA929CD9}" dt="2024-10-20T19:36:27.865" v="1381" actId="20577"/>
          <ac:spMkLst>
            <pc:docMk/>
            <pc:sldMk cId="2597838490" sldId="1230"/>
            <ac:spMk id="25602" creationId="{CD8039EA-CEC6-56B4-C6E7-876FB97A9287}"/>
          </ac:spMkLst>
        </pc:spChg>
        <pc:graphicFrameChg chg="mod modGraphic">
          <ac:chgData name="Michael Starsinic" userId="de4e700c-740d-481a-8831-c9f0c79f23d1" providerId="ADAL" clId="{BCA1E0C5-9D19-451A-ACC3-CE4FFA929CD9}" dt="2024-10-20T19:57:34.429" v="1588" actId="20577"/>
          <ac:graphicFrameMkLst>
            <pc:docMk/>
            <pc:sldMk cId="2597838490" sldId="1230"/>
            <ac:graphicFrameMk id="3" creationId="{A19BEC27-20AD-5898-CDEF-CF12ED6BF168}"/>
          </ac:graphicFrameMkLst>
        </pc:graphicFrameChg>
      </pc:sldChg>
      <pc:sldChg chg="del">
        <pc:chgData name="Michael Starsinic" userId="de4e700c-740d-481a-8831-c9f0c79f23d1" providerId="ADAL" clId="{BCA1E0C5-9D19-451A-ACC3-CE4FFA929CD9}" dt="2024-10-20T18:01:15.157" v="101" actId="47"/>
        <pc:sldMkLst>
          <pc:docMk/>
          <pc:sldMk cId="462099570" sldId="1231"/>
        </pc:sldMkLst>
      </pc:sldChg>
      <pc:sldChg chg="del">
        <pc:chgData name="Michael Starsinic" userId="de4e700c-740d-481a-8831-c9f0c79f23d1" providerId="ADAL" clId="{BCA1E0C5-9D19-451A-ACC3-CE4FFA929CD9}" dt="2024-10-20T18:01:18.495" v="104" actId="47"/>
        <pc:sldMkLst>
          <pc:docMk/>
          <pc:sldMk cId="2356451487" sldId="1232"/>
        </pc:sldMkLst>
      </pc:sldChg>
      <pc:sldMasterChg chg="delSldLayout">
        <pc:chgData name="Michael Starsinic" userId="de4e700c-740d-481a-8831-c9f0c79f23d1" providerId="ADAL" clId="{BCA1E0C5-9D19-451A-ACC3-CE4FFA929CD9}" dt="2024-10-20T18:13:27.834" v="274" actId="47"/>
        <pc:sldMasterMkLst>
          <pc:docMk/>
          <pc:sldMasterMk cId="0" sldId="2147483729"/>
        </pc:sldMasterMkLst>
        <pc:sldLayoutChg chg="del">
          <pc:chgData name="Michael Starsinic" userId="de4e700c-740d-481a-8831-c9f0c79f23d1" providerId="ADAL" clId="{BCA1E0C5-9D19-451A-ACC3-CE4FFA929CD9}" dt="2024-10-20T18:13:27.834" v="274" actId="47"/>
          <pc:sldLayoutMkLst>
            <pc:docMk/>
            <pc:sldMasterMk cId="0" sldId="2147483729"/>
            <pc:sldLayoutMk cId="723704170" sldId="2147485961"/>
          </pc:sldLayoutMkLst>
        </pc:sldLayoutChg>
      </pc:sldMasterChg>
    </pc:docChg>
  </pc:docChgLst>
  <pc:docChgLst>
    <pc:chgData name="Michael Starsinic" userId="de4e700c-740d-481a-8831-c9f0c79f23d1" providerId="ADAL" clId="{69206A89-382A-4BD1-B846-806EE7B509B8}"/>
    <pc:docChg chg="modSld">
      <pc:chgData name="Michael Starsinic" userId="de4e700c-740d-481a-8831-c9f0c79f23d1" providerId="ADAL" clId="{69206A89-382A-4BD1-B846-806EE7B509B8}" dt="2024-10-24T01:15:29.226" v="3" actId="20577"/>
      <pc:docMkLst>
        <pc:docMk/>
      </pc:docMkLst>
      <pc:sldChg chg="modSp mod">
        <pc:chgData name="Michael Starsinic" userId="de4e700c-740d-481a-8831-c9f0c79f23d1" providerId="ADAL" clId="{69206A89-382A-4BD1-B846-806EE7B509B8}" dt="2024-10-24T01:15:29.226" v="3" actId="20577"/>
        <pc:sldMkLst>
          <pc:docMk/>
          <pc:sldMk cId="3635502366" sldId="1228"/>
        </pc:sldMkLst>
        <pc:graphicFrameChg chg="modGraphic">
          <ac:chgData name="Michael Starsinic" userId="de4e700c-740d-481a-8831-c9f0c79f23d1" providerId="ADAL" clId="{69206A89-382A-4BD1-B846-806EE7B509B8}" dt="2024-10-24T01:15:29.226" v="3" actId="20577"/>
          <ac:graphicFrameMkLst>
            <pc:docMk/>
            <pc:sldMk cId="3635502366" sldId="1228"/>
            <ac:graphicFrameMk id="2" creationId="{6888D463-925C-D497-C61C-C47CE2400DB6}"/>
          </ac:graphicFrameMkLst>
        </pc:graphicFrameChg>
      </pc:sldChg>
    </pc:docChg>
  </pc:docChgLst>
  <pc:docChgLst>
    <pc:chgData name="Alain Sultan" userId="2b0808dc-3530-4760-ae57-56aa48186e32" providerId="ADAL" clId="{E3611E59-1E42-444C-B380-B41129A2C679}"/>
    <pc:docChg chg="modSld">
      <pc:chgData name="Alain Sultan" userId="2b0808dc-3530-4760-ae57-56aa48186e32" providerId="ADAL" clId="{E3611E59-1E42-444C-B380-B41129A2C679}" dt="2024-06-12T13:37:20.380" v="47" actId="20577"/>
      <pc:docMkLst>
        <pc:docMk/>
      </pc:docMkLst>
      <pc:sldChg chg="modSp mod">
        <pc:chgData name="Alain Sultan" userId="2b0808dc-3530-4760-ae57-56aa48186e32" providerId="ADAL" clId="{E3611E59-1E42-444C-B380-B41129A2C679}" dt="2024-06-12T07:49:57.786" v="38" actId="20577"/>
        <pc:sldMkLst>
          <pc:docMk/>
          <pc:sldMk cId="0" sldId="1150"/>
        </pc:sldMkLst>
        <pc:spChg chg="mod">
          <ac:chgData name="Alain Sultan" userId="2b0808dc-3530-4760-ae57-56aa48186e32" providerId="ADAL" clId="{E3611E59-1E42-444C-B380-B41129A2C679}" dt="2024-06-12T07:44:03.541" v="16" actId="13926"/>
          <ac:spMkLst>
            <pc:docMk/>
            <pc:sldMk cId="0" sldId="1150"/>
            <ac:spMk id="14338" creationId="{9A12EF54-87AF-449F-9CF7-C1CB4FA7BC62}"/>
          </ac:spMkLst>
        </pc:spChg>
        <pc:graphicFrameChg chg="mod modGraphic">
          <ac:chgData name="Alain Sultan" userId="2b0808dc-3530-4760-ae57-56aa48186e32" providerId="ADAL" clId="{E3611E59-1E42-444C-B380-B41129A2C679}" dt="2024-06-12T07:49:57.786" v="38" actId="20577"/>
          <ac:graphicFrameMkLst>
            <pc:docMk/>
            <pc:sldMk cId="0" sldId="1150"/>
            <ac:graphicFrameMk id="4" creationId="{215D4DB2-3CFD-4143-8566-3EAAB4FFFFC9}"/>
          </ac:graphicFrameMkLst>
        </pc:graphicFrameChg>
      </pc:sldChg>
      <pc:sldChg chg="modSp mod">
        <pc:chgData name="Alain Sultan" userId="2b0808dc-3530-4760-ae57-56aa48186e32" providerId="ADAL" clId="{E3611E59-1E42-444C-B380-B41129A2C679}" dt="2024-06-12T13:37:20.380" v="47" actId="20577"/>
        <pc:sldMkLst>
          <pc:docMk/>
          <pc:sldMk cId="0" sldId="1163"/>
        </pc:sldMkLst>
        <pc:spChg chg="mod">
          <ac:chgData name="Alain Sultan" userId="2b0808dc-3530-4760-ae57-56aa48186e32" providerId="ADAL" clId="{E3611E59-1E42-444C-B380-B41129A2C679}" dt="2024-06-12T13:37:20.380" v="47" actId="20577"/>
          <ac:spMkLst>
            <pc:docMk/>
            <pc:sldMk cId="0" sldId="1163"/>
            <ac:spMk id="7173" creationId="{B1137736-AD02-A3E6-721C-B1A3A3F41ECC}"/>
          </ac:spMkLst>
        </pc:spChg>
      </pc:sldChg>
      <pc:sldChg chg="modSp mod">
        <pc:chgData name="Alain Sultan" userId="2b0808dc-3530-4760-ae57-56aa48186e32" providerId="ADAL" clId="{E3611E59-1E42-444C-B380-B41129A2C679}" dt="2024-06-12T07:43:39.892" v="15" actId="20577"/>
        <pc:sldMkLst>
          <pc:docMk/>
          <pc:sldMk cId="3919967141" sldId="1225"/>
        </pc:sldMkLst>
        <pc:spChg chg="mod">
          <ac:chgData name="Alain Sultan" userId="2b0808dc-3530-4760-ae57-56aa48186e32" providerId="ADAL" clId="{E3611E59-1E42-444C-B380-B41129A2C679}" dt="2024-06-12T07:43:39.892" v="15" actId="20577"/>
          <ac:spMkLst>
            <pc:docMk/>
            <pc:sldMk cId="3919967141" sldId="1225"/>
            <ac:spMk id="10243" creationId="{4846B15E-A314-FBE4-4CE4-DB947B51E1D9}"/>
          </ac:spMkLst>
        </pc:spChg>
      </pc:sldChg>
      <pc:sldChg chg="modSp mod">
        <pc:chgData name="Alain Sultan" userId="2b0808dc-3530-4760-ae57-56aa48186e32" providerId="ADAL" clId="{E3611E59-1E42-444C-B380-B41129A2C679}" dt="2024-06-12T07:51:02.838" v="45" actId="20577"/>
        <pc:sldMkLst>
          <pc:docMk/>
          <pc:sldMk cId="982001704" sldId="1227"/>
        </pc:sldMkLst>
        <pc:graphicFrameChg chg="modGraphic">
          <ac:chgData name="Alain Sultan" userId="2b0808dc-3530-4760-ae57-56aa48186e32" providerId="ADAL" clId="{E3611E59-1E42-444C-B380-B41129A2C679}" dt="2024-06-12T07:51:02.838" v="45" actId="20577"/>
          <ac:graphicFrameMkLst>
            <pc:docMk/>
            <pc:sldMk cId="982001704" sldId="1227"/>
            <ac:graphicFrameMk id="2" creationId="{6888D463-925C-D497-C61C-C47CE2400DB6}"/>
          </ac:graphicFrameMkLst>
        </pc:graphicFrameChg>
      </pc:sldChg>
    </pc:docChg>
  </pc:docChgLst>
  <pc:docChgLst>
    <pc:chgData name="Michael Starsinic" userId="de4e700c-740d-481a-8831-c9f0c79f23d1" providerId="ADAL" clId="{F84E3E30-D239-469F-ABCE-7D5879696024}"/>
    <pc:docChg chg="custSel modSld">
      <pc:chgData name="Michael Starsinic" userId="de4e700c-740d-481a-8831-c9f0c79f23d1" providerId="ADAL" clId="{F84E3E30-D239-469F-ABCE-7D5879696024}" dt="2024-10-21T17:39:27.930" v="33" actId="113"/>
      <pc:docMkLst>
        <pc:docMk/>
      </pc:docMkLst>
      <pc:sldChg chg="modSp mod">
        <pc:chgData name="Michael Starsinic" userId="de4e700c-740d-481a-8831-c9f0c79f23d1" providerId="ADAL" clId="{F84E3E30-D239-469F-ABCE-7D5879696024}" dt="2024-10-21T17:39:27.930" v="33" actId="113"/>
        <pc:sldMkLst>
          <pc:docMk/>
          <pc:sldMk cId="3635502366" sldId="1228"/>
        </pc:sldMkLst>
        <pc:spChg chg="mod">
          <ac:chgData name="Michael Starsinic" userId="de4e700c-740d-481a-8831-c9f0c79f23d1" providerId="ADAL" clId="{F84E3E30-D239-469F-ABCE-7D5879696024}" dt="2024-10-21T17:35:05.514" v="27" actId="20577"/>
          <ac:spMkLst>
            <pc:docMk/>
            <pc:sldMk cId="3635502366" sldId="1228"/>
            <ac:spMk id="4" creationId="{359BA68C-406B-079B-B4F4-2126BC3F04A4}"/>
          </ac:spMkLst>
        </pc:spChg>
        <pc:graphicFrameChg chg="modGraphic">
          <ac:chgData name="Michael Starsinic" userId="de4e700c-740d-481a-8831-c9f0c79f23d1" providerId="ADAL" clId="{F84E3E30-D239-469F-ABCE-7D5879696024}" dt="2024-10-21T17:39:27.930" v="33" actId="113"/>
          <ac:graphicFrameMkLst>
            <pc:docMk/>
            <pc:sldMk cId="3635502366" sldId="1228"/>
            <ac:graphicFrameMk id="2" creationId="{6888D463-925C-D497-C61C-C47CE2400DB6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10/23/2024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10/23/2024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TSG_SA/TSGS_104_Shanghai_2024-06/Docs/SP-240971.zip" TargetMode="External"/><Relationship Id="rId4" Type="http://schemas.openxmlformats.org/officeDocument/2006/relationships/hyperlink" Target="https://www.3gpp.org/ftp/tsg_sa/TSG_SA/TSGS_102_Edinburgh_2023-12/Docs/SP-231804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7500" lnSpcReduction="2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FS_UIA_ARC, UIA_ARC 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  <a:p>
            <a:pPr algn="ctr">
              <a:defRPr/>
            </a:pPr>
            <a:r>
              <a:rPr lang="en-GB" sz="2900" b="1" kern="0" dirty="0">
                <a:latin typeface="+mj-lt"/>
                <a:ea typeface="ＭＳ Ｐゴシック" charset="0"/>
                <a:cs typeface="ＭＳ Ｐゴシック" charset="0"/>
              </a:rPr>
              <a:t>A.I. 19.8.1 and 19.8.2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Mike Starsinic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InterDigital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S2-2411125 - 3GPP SA2#165,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October 14-18 2024, Hyderabad, India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FS_UIA_ARC/UIA_ARC after SA2 #165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36868" y="1952335"/>
            <a:ext cx="8250237" cy="3050739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FS_UIA_ARC Progress since SA #105</a:t>
            </a:r>
            <a:endParaRPr lang="de-DE" altLang="de-DE" sz="10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US" altLang="de-DE" sz="1000" dirty="0"/>
              <a:t>Based on the guidance that SA Plenary endorsed in </a:t>
            </a:r>
            <a:r>
              <a:rPr lang="en-US" altLang="de-DE" sz="1000" dirty="0">
                <a:hlinkClick r:id="rId3"/>
              </a:rPr>
              <a:t>SP-241401</a:t>
            </a:r>
            <a:r>
              <a:rPr lang="en-US" altLang="de-DE" sz="1000" dirty="0"/>
              <a:t>, 1 p-CR was approved which concludes that no normative work will take place in Rel-19 for Key Issues 1, 2, and 3.</a:t>
            </a:r>
          </a:p>
          <a:p>
            <a:pPr marL="538163" lvl="1">
              <a:spcBef>
                <a:spcPct val="0"/>
              </a:spcBef>
            </a:pPr>
            <a:r>
              <a:rPr lang="en-US" altLang="zh-CN" sz="1000" dirty="0"/>
              <a:t> TR 23.700-32 was sent to SA for approval.</a:t>
            </a: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de-DE" altLang="de-DE" sz="1400" dirty="0"/>
              <a:t>UIA_ARC Progress since SA #105</a:t>
            </a:r>
            <a:endParaRPr lang="de-DE" altLang="de-DE" sz="10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48 documents were submitted to SA2 #165. 11 were handled, 8 were Approved, and 3 were postponed.</a:t>
            </a:r>
            <a:endParaRPr lang="de-DE" altLang="de-DE" sz="6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de-DE" altLang="de-DE" sz="10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Contentious Issues</a:t>
            </a:r>
          </a:p>
          <a:p>
            <a:pPr marL="538163" lvl="1">
              <a:spcBef>
                <a:spcPct val="0"/>
              </a:spcBef>
            </a:pPr>
            <a:r>
              <a:rPr lang="en-US" sz="1000" dirty="0"/>
              <a:t> Whether the URSP Rule should be updated to include the Non-3GPP Device Identifier as a Traffic Descriptor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Issues that Require More Discussion</a:t>
            </a:r>
          </a:p>
          <a:p>
            <a:pPr marL="538163" lvl="1">
              <a:spcBef>
                <a:spcPct val="0"/>
              </a:spcBef>
            </a:pPr>
            <a:r>
              <a:rPr lang="en-US" sz="1000" dirty="0"/>
              <a:t> Whether the PDU Session Establishment Request can include a User Plane Address.</a:t>
            </a:r>
          </a:p>
          <a:p>
            <a:pPr marL="538163" lvl="1">
              <a:spcBef>
                <a:spcPct val="0"/>
              </a:spcBef>
            </a:pPr>
            <a:r>
              <a:rPr lang="en-US" sz="1000" dirty="0"/>
              <a:t> The optional restriction within the 5GS on max number of simultaneously active Device Identifiers per UE/5G-RG.</a:t>
            </a:r>
          </a:p>
          <a:p>
            <a:pPr marL="538163" lvl="1">
              <a:spcBef>
                <a:spcPct val="0"/>
              </a:spcBef>
            </a:pPr>
            <a:r>
              <a:rPr lang="en-US" sz="1000" dirty="0"/>
              <a:t> Some questions about the using DHCPv6 to associate the Non-3GPP Device Identifier with a User Plane Address. </a:t>
            </a:r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538163" lvl="1">
              <a:spcBef>
                <a:spcPct val="0"/>
              </a:spcBef>
            </a:pPr>
            <a:r>
              <a:rPr lang="en-US" sz="1000" dirty="0"/>
              <a:t> Continue to progress CRs.</a:t>
            </a:r>
          </a:p>
          <a:p>
            <a:pPr marL="538163" lvl="1" indent="0">
              <a:spcBef>
                <a:spcPct val="0"/>
              </a:spcBef>
              <a:buNone/>
            </a:pPr>
            <a:endParaRPr lang="en-US" sz="1000" dirty="0"/>
          </a:p>
          <a:p>
            <a:pPr marL="538163" lvl="1">
              <a:spcBef>
                <a:spcPct val="0"/>
              </a:spcBef>
            </a:pPr>
            <a:endParaRPr lang="en-US" sz="1000" dirty="0"/>
          </a:p>
          <a:p>
            <a:pPr marL="538163" lvl="1">
              <a:spcBef>
                <a:spcPct val="0"/>
              </a:spcBef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647973"/>
              </p:ext>
            </p:extLst>
          </p:nvPr>
        </p:nvGraphicFramePr>
        <p:xfrm>
          <a:off x="443548" y="998982"/>
          <a:ext cx="8235079" cy="76835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9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5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1020063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Study on User Identities and Authentication Architecture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FS_UIA_ARC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30/06/2024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SP-231804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1040085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Identifying non-3GPP Devices Connecting behind a UE or 5G-RG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UIA_ARC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SP-240971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45%</a:t>
                      </a:r>
                      <a:endParaRPr lang="en-GB" sz="7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5023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FS_UIA_ARC Work Plan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19BEC27-20AD-5898-CDEF-CF12ED6BF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013148"/>
              </p:ext>
            </p:extLst>
          </p:nvPr>
        </p:nvGraphicFramePr>
        <p:xfrm>
          <a:off x="535577" y="975243"/>
          <a:ext cx="8225836" cy="3615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4849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1000" b="0" dirty="0"/>
                        <a:t>SA2</a:t>
                      </a:r>
                      <a:r>
                        <a:rPr lang="en-US" sz="1000" b="0" baseline="0" dirty="0"/>
                        <a:t> #160AH-e</a:t>
                      </a:r>
                      <a:endParaRPr lang="en-US" sz="1000" b="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Updates (e.g. KI#4 editor’s note), Solutions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0545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that apply to a KI with no/few existing solutions in the TR (i.e. FS_UIA_ARC Key Issue #4),</a:t>
                      </a: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 significantly different to existing one and proposed in a previous meeting but not handled,</a:t>
                      </a: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 will be lower priority than KI#4 solutions and new solutions that are significantly different to existing one and proposed in a previous meeting but not handled.</a:t>
                      </a: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 needs also to be given to papers that propose </a:t>
                      </a:r>
                      <a:r>
                        <a:rPr lang="en-US" sz="1000" u="sng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conclusions/solution principles</a:t>
                      </a: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During the meeting, no solution updates were handled.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2553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Critical Solution Updates, Complete Study Conclusions</a:t>
                      </a:r>
                      <a:endParaRPr lang="en-US" sz="1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During the meeting, no solution updates were handled.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100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Aug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X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Request to allocate 1 TU for FS_UIA_ARC (Key Issues #1, #2, and #3).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8866">
                <a:tc>
                  <a:txBody>
                    <a:bodyPr/>
                    <a:lstStyle/>
                    <a:p>
                      <a:r>
                        <a:rPr lang="en-US" sz="100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X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1 p-CR was agreed to conclude that there will be no normative work for key issues 1, 2, and 3.</a:t>
                      </a:r>
                    </a:p>
                    <a:p>
                      <a:endParaRPr lang="en-US" sz="10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344459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5.25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6.25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3632895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80750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UIA_ARC Work Plan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19BEC27-20AD-5898-CDEF-CF12ED6BF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360112"/>
              </p:ext>
            </p:extLst>
          </p:nvPr>
        </p:nvGraphicFramePr>
        <p:xfrm>
          <a:off x="535577" y="975243"/>
          <a:ext cx="8225836" cy="2198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4849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100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Aug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Handle CRs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8866">
                <a:tc>
                  <a:txBody>
                    <a:bodyPr/>
                    <a:lstStyle/>
                    <a:p>
                      <a:r>
                        <a:rPr lang="en-US" sz="100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Handle CRs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344459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1000" dirty="0"/>
                        <a:t>SA2#166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Nov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Continue to progress CRs:</a:t>
                      </a:r>
                    </a:p>
                    <a:p>
                      <a:pPr marL="171450" marR="0" lvl="0" indent="-17145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dirty="0"/>
                        <a:t>Progress postponed CRs.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Resolve Editor’s Notes in Approved CRs.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The optional restriction within the 5GS on max number of simultaneously active Device Identifiers per UE/5G-RG.</a:t>
                      </a:r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3632895091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/>
                        <a:t>1.5</a:t>
                      </a:r>
                      <a:endParaRPr lang="en-US" sz="10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855489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783849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43782</TotalTime>
  <Words>607</Words>
  <Application>Microsoft Office PowerPoint</Application>
  <PresentationFormat>On-screen Show (16:9)</PresentationFormat>
  <Paragraphs>117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FS_UIA_ARC/UIA_ARC after SA2 #165</vt:lpstr>
      <vt:lpstr>FS_UIA_ARC Work Plan</vt:lpstr>
      <vt:lpstr>UIA_ARC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Mike Starsinic</cp:lastModifiedBy>
  <cp:revision>2153</cp:revision>
  <cp:lastPrinted>2017-02-24T12:37:51Z</cp:lastPrinted>
  <dcterms:created xsi:type="dcterms:W3CDTF">2008-08-30T09:32:10Z</dcterms:created>
  <dcterms:modified xsi:type="dcterms:W3CDTF">2024-10-24T01:15:33Z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