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911" r:id="rId6"/>
    <p:sldId id="910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17" d="100"/>
          <a:sy n="117" d="100"/>
        </p:scale>
        <p:origin x="98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10/23/2024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10/23/2024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S2-2411122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#165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14 - 18 Oct </a:t>
            </a:r>
            <a:r>
              <a:rPr lang="en-GB" altLang="zh-CN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2024</a:t>
            </a:r>
            <a:r>
              <a:rPr lang="en-US" altLang="zh-CN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Hyderabad, India</a:t>
            </a:r>
            <a:endParaRPr lang="zh-CN" altLang="zh-CN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WG2#165 Hyderabad</a:t>
            </a:r>
            <a:r>
              <a:rPr lang="en-US" altLang="zh-CN" sz="12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India</a:t>
            </a:r>
            <a:endParaRPr lang="en-GB" altLang="de-DE" sz="1200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</a:t>
            </a:r>
            <a:r>
              <a:rPr lang="en-US" altLang="de-DE" sz="3600" b="1" dirty="0"/>
              <a:t>XRM</a:t>
            </a:r>
            <a:r>
              <a:rPr lang="en-US" altLang="zh-CN" sz="3600" b="1" kern="0" dirty="0"/>
              <a:t>_Ph2</a:t>
            </a:r>
            <a:r>
              <a:rPr lang="en-US" altLang="de-DE" sz="3600" b="1" kern="0" dirty="0"/>
              <a:t>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/>
              <a:t>Georgios Gkellas(Nokia)</a:t>
            </a:r>
          </a:p>
          <a:p>
            <a:pPr>
              <a:lnSpc>
                <a:spcPct val="80000"/>
              </a:lnSpc>
            </a:pPr>
            <a:r>
              <a:rPr lang="en-GB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Curt Wong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(Meta USA)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3053443"/>
            <a:ext cx="8810067" cy="332578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SA#105: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Normative work at SA2#165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17 CRs are </a:t>
            </a:r>
            <a:r>
              <a:rPr lang="en-US" altLang="de-DE" sz="1200" kern="0" dirty="0"/>
              <a:t>approved (</a:t>
            </a:r>
            <a:r>
              <a:rPr lang="en-US" altLang="de-DE" sz="1200" dirty="0"/>
              <a:t>KI#3: 1 </a:t>
            </a:r>
            <a:r>
              <a:rPr lang="en-US" altLang="zh-CN" sz="1200" dirty="0"/>
              <a:t>CR, </a:t>
            </a:r>
            <a:r>
              <a:rPr lang="en-US" altLang="de-DE" sz="1200" dirty="0"/>
              <a:t>KI#5: 3 CRs, </a:t>
            </a:r>
            <a:r>
              <a:rPr lang="en-US" altLang="zh-CN" sz="1200" dirty="0">
                <a:cs typeface="+mn-ea"/>
              </a:rPr>
              <a:t>KI#6: 4 CRs, KI#7: 4 CRs, </a:t>
            </a:r>
            <a:r>
              <a:rPr lang="en-US" altLang="de-DE" sz="1200" dirty="0"/>
              <a:t>KI#2: 4 CRs, KI#4: 1 CR</a:t>
            </a:r>
            <a:r>
              <a:rPr lang="en-US" altLang="de-DE" sz="1200" kern="0" dirty="0"/>
              <a:t>) and 4 LS OUT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KI#6, KI#7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Intra SA: Dependency on SA4 (KI#4), CT4 (KI#3)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Inter TSG: RAN2/3 (KI#1, KI#9)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Feedback from IETF pending (KI#2)</a:t>
            </a: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 err="1"/>
              <a:t>Controversial</a:t>
            </a:r>
            <a:r>
              <a:rPr lang="de-DE" altLang="ko-KR" sz="1400" b="1" kern="0" dirty="0"/>
              <a:t> </a:t>
            </a:r>
            <a:r>
              <a:rPr lang="de-DE" altLang="ko-KR" sz="1400" b="1" kern="0" dirty="0" err="1"/>
              <a:t>issues</a:t>
            </a:r>
            <a:r>
              <a:rPr lang="de-DE" altLang="ko-KR" sz="14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 dirty="0"/>
              <a:t>None</a:t>
            </a:r>
            <a:endParaRPr lang="de-DE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r>
              <a:rPr lang="de-DE" altLang="ko-KR" sz="1400" b="1" kern="0" dirty="0"/>
              <a:t> (SA2#166):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dirty="0"/>
              <a:t>Continue normative work</a:t>
            </a:r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D1E700F2-0B9D-CC51-FA0F-FAF0BBD210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346879"/>
              </p:ext>
            </p:extLst>
          </p:nvPr>
        </p:nvGraphicFramePr>
        <p:xfrm>
          <a:off x="348566" y="1354033"/>
          <a:ext cx="8266044" cy="142701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FS_XRM_Ph2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1010032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XRM_Ph2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5% -&gt;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1040032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838347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0916357"/>
              </p:ext>
            </p:extLst>
          </p:nvPr>
        </p:nvGraphicFramePr>
        <p:xfrm>
          <a:off x="422359" y="1432560"/>
          <a:ext cx="8340640" cy="39241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#159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 discussion,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SA2#160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Nov 2023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Focus on Key Issues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SA2#160E-AH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 discussions, Complete Key Issues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/>
                        <a:t>SA2#162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Only postponed/unhandled papers for new solutions. Focus on solution updates mainly. Start with evaluation and conclusion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 new solutions. Critical solution updates essential for conclusion. Complete conclusions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baseline="0" dirty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Resolution of open items in the conclusion to complete the study. Discuss normative CRs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Oct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Normative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SA2#166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Nov 2024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Continue normative work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3021654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514130" y="5516517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Actual 9.5 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/>
              <a:t>7.0 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/>
              <a:t>2.5 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3185</TotalTime>
  <Words>362</Words>
  <Application>Microsoft Office PowerPoint</Application>
  <PresentationFormat>On-screen Show (4:3)</PresentationFormat>
  <Paragraphs>88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Office Theme</vt:lpstr>
      <vt:lpstr>FS_XRM_Ph2 Status Report</vt:lpstr>
      <vt:lpstr>FS_XRM_Ph2/XRM_Ph2 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Georgios Gkellas (Nokia)</cp:lastModifiedBy>
  <cp:revision>2044</cp:revision>
  <dcterms:created xsi:type="dcterms:W3CDTF">2008-08-30T09:32:10Z</dcterms:created>
  <dcterms:modified xsi:type="dcterms:W3CDTF">2024-10-23T10:55:00Z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