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914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FFCCFF"/>
    <a:srgbClr val="FF33CC"/>
    <a:srgbClr val="FF6699"/>
    <a:srgbClr val="FF99FF"/>
    <a:srgbClr val="62A14D"/>
    <a:srgbClr val="000000"/>
    <a:srgbClr val="C6D254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AD797B-7652-46BF-9870-BEC7A561D6B2}" v="4" dt="2024-08-23T08:29:46.79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115" d="100"/>
          <a:sy n="115" d="100"/>
        </p:scale>
        <p:origin x="1272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ael Starsinic" userId="de4e700c-740d-481a-8831-c9f0c79f23d1" providerId="ADAL" clId="{8D69A279-EB4B-455D-9243-BCFB8351FD72}"/>
    <pc:docChg chg="modSld">
      <pc:chgData name="Michael Starsinic" userId="de4e700c-740d-481a-8831-c9f0c79f23d1" providerId="ADAL" clId="{8D69A279-EB4B-455D-9243-BCFB8351FD72}" dt="2024-03-27T01:03:46.666" v="7" actId="20577"/>
      <pc:docMkLst>
        <pc:docMk/>
      </pc:docMkLst>
      <pc:sldChg chg="modSp mod">
        <pc:chgData name="Michael Starsinic" userId="de4e700c-740d-481a-8831-c9f0c79f23d1" providerId="ADAL" clId="{8D69A279-EB4B-455D-9243-BCFB8351FD72}" dt="2024-03-27T01:03:46.666" v="7" actId="20577"/>
        <pc:sldMkLst>
          <pc:docMk/>
          <pc:sldMk cId="4026685248" sldId="914"/>
        </pc:sldMkLst>
        <pc:spChg chg="mod">
          <ac:chgData name="Michael Starsinic" userId="de4e700c-740d-481a-8831-c9f0c79f23d1" providerId="ADAL" clId="{8D69A279-EB4B-455D-9243-BCFB8351FD72}" dt="2024-03-27T01:03:46.666" v="7" actId="20577"/>
          <ac:spMkLst>
            <pc:docMk/>
            <pc:sldMk cId="4026685248" sldId="914"/>
            <ac:spMk id="6" creationId="{B567B7A5-ECEB-F660-585A-332D9FB928E8}"/>
          </ac:spMkLst>
        </pc:spChg>
      </pc:sldChg>
    </pc:docChg>
  </pc:docChgLst>
  <pc:docChgLst>
    <pc:chgData name="Michael Starsinic" userId="de4e700c-740d-481a-8831-c9f0c79f23d1" providerId="ADAL" clId="{3514CD04-B04F-4D40-908E-E6E3E3BC6F93}"/>
    <pc:docChg chg="custSel modSld">
      <pc:chgData name="Michael Starsinic" userId="de4e700c-740d-481a-8831-c9f0c79f23d1" providerId="ADAL" clId="{3514CD04-B04F-4D40-908E-E6E3E3BC6F93}" dt="2024-03-07T14:19:15.536" v="27" actId="20577"/>
      <pc:docMkLst>
        <pc:docMk/>
      </pc:docMkLst>
      <pc:sldChg chg="modSp mod">
        <pc:chgData name="Michael Starsinic" userId="de4e700c-740d-481a-8831-c9f0c79f23d1" providerId="ADAL" clId="{3514CD04-B04F-4D40-908E-E6E3E3BC6F93}" dt="2024-03-07T14:19:15.536" v="27" actId="20577"/>
        <pc:sldMkLst>
          <pc:docMk/>
          <pc:sldMk cId="3022763631" sldId="910"/>
        </pc:sldMkLst>
        <pc:graphicFrameChg chg="modGraphic">
          <ac:chgData name="Michael Starsinic" userId="de4e700c-740d-481a-8831-c9f0c79f23d1" providerId="ADAL" clId="{3514CD04-B04F-4D40-908E-E6E3E3BC6F93}" dt="2024-03-07T14:19:15.536" v="27" actId="20577"/>
          <ac:graphicFrameMkLst>
            <pc:docMk/>
            <pc:sldMk cId="3022763631" sldId="910"/>
            <ac:graphicFrameMk id="10" creationId="{ED6B9139-F0E0-6FAC-8C0A-8F21852FEA87}"/>
          </ac:graphicFrameMkLst>
        </pc:graphicFrameChg>
      </pc:sldChg>
      <pc:sldChg chg="modSp mod">
        <pc:chgData name="Michael Starsinic" userId="de4e700c-740d-481a-8831-c9f0c79f23d1" providerId="ADAL" clId="{3514CD04-B04F-4D40-908E-E6E3E3BC6F93}" dt="2024-03-07T14:19:05.954" v="21" actId="20577"/>
        <pc:sldMkLst>
          <pc:docMk/>
          <pc:sldMk cId="4135553890" sldId="911"/>
        </pc:sldMkLst>
        <pc:spChg chg="mod">
          <ac:chgData name="Michael Starsinic" userId="de4e700c-740d-481a-8831-c9f0c79f23d1" providerId="ADAL" clId="{3514CD04-B04F-4D40-908E-E6E3E3BC6F93}" dt="2024-03-07T14:19:05.954" v="21" actId="20577"/>
          <ac:spMkLst>
            <pc:docMk/>
            <pc:sldMk cId="4135553890" sldId="911"/>
            <ac:spMk id="6" creationId="{00000000-0000-0000-0000-000000000000}"/>
          </ac:spMkLst>
        </pc:spChg>
      </pc:sldChg>
      <pc:sldChg chg="modSp mod">
        <pc:chgData name="Michael Starsinic" userId="de4e700c-740d-481a-8831-c9f0c79f23d1" providerId="ADAL" clId="{3514CD04-B04F-4D40-908E-E6E3E3BC6F93}" dt="2024-03-07T14:18:42.876" v="13" actId="207"/>
        <pc:sldMkLst>
          <pc:docMk/>
          <pc:sldMk cId="1881255705" sldId="912"/>
        </pc:sldMkLst>
        <pc:spChg chg="mod">
          <ac:chgData name="Michael Starsinic" userId="de4e700c-740d-481a-8831-c9f0c79f23d1" providerId="ADAL" clId="{3514CD04-B04F-4D40-908E-E6E3E3BC6F93}" dt="2024-03-07T14:18:42.876" v="13" actId="207"/>
          <ac:spMkLst>
            <pc:docMk/>
            <pc:sldMk cId="1881255705" sldId="912"/>
            <ac:spMk id="6" creationId="{00000000-0000-0000-0000-000000000000}"/>
          </ac:spMkLst>
        </pc:spChg>
      </pc:sldChg>
    </pc:docChg>
  </pc:docChgLst>
  <pc:docChgLst>
    <pc:chgData name="Michael Starsinic" userId="de4e700c-740d-481a-8831-c9f0c79f23d1" providerId="ADAL" clId="{0CC6285B-98C1-42D4-855C-C554762BFD01}"/>
    <pc:docChg chg="modSld">
      <pc:chgData name="Michael Starsinic" userId="de4e700c-740d-481a-8831-c9f0c79f23d1" providerId="ADAL" clId="{0CC6285B-98C1-42D4-855C-C554762BFD01}" dt="2024-05-21T12:21:36.913" v="28" actId="20577"/>
      <pc:docMkLst>
        <pc:docMk/>
      </pc:docMkLst>
      <pc:sldChg chg="modSp mod">
        <pc:chgData name="Michael Starsinic" userId="de4e700c-740d-481a-8831-c9f0c79f23d1" providerId="ADAL" clId="{0CC6285B-98C1-42D4-855C-C554762BFD01}" dt="2024-05-21T12:11:29.841" v="11"/>
        <pc:sldMkLst>
          <pc:docMk/>
          <pc:sldMk cId="850533126" sldId="919"/>
        </pc:sldMkLst>
        <pc:spChg chg="mod">
          <ac:chgData name="Michael Starsinic" userId="de4e700c-740d-481a-8831-c9f0c79f23d1" providerId="ADAL" clId="{0CC6285B-98C1-42D4-855C-C554762BFD01}" dt="2024-05-21T12:11:29.841" v="11"/>
          <ac:spMkLst>
            <pc:docMk/>
            <pc:sldMk cId="850533126" sldId="919"/>
            <ac:spMk id="6" creationId="{B567B7A5-ECEB-F660-585A-332D9FB928E8}"/>
          </ac:spMkLst>
        </pc:spChg>
      </pc:sldChg>
      <pc:sldChg chg="modSp mod">
        <pc:chgData name="Michael Starsinic" userId="de4e700c-740d-481a-8831-c9f0c79f23d1" providerId="ADAL" clId="{0CC6285B-98C1-42D4-855C-C554762BFD01}" dt="2024-05-21T12:12:09.029" v="13" actId="20577"/>
        <pc:sldMkLst>
          <pc:docMk/>
          <pc:sldMk cId="779726403" sldId="920"/>
        </pc:sldMkLst>
        <pc:spChg chg="mod">
          <ac:chgData name="Michael Starsinic" userId="de4e700c-740d-481a-8831-c9f0c79f23d1" providerId="ADAL" clId="{0CC6285B-98C1-42D4-855C-C554762BFD01}" dt="2024-05-21T12:12:09.029" v="13" actId="20577"/>
          <ac:spMkLst>
            <pc:docMk/>
            <pc:sldMk cId="779726403" sldId="920"/>
            <ac:spMk id="6" creationId="{B567B7A5-ECEB-F660-585A-332D9FB928E8}"/>
          </ac:spMkLst>
        </pc:spChg>
      </pc:sldChg>
      <pc:sldChg chg="modSp mod">
        <pc:chgData name="Michael Starsinic" userId="de4e700c-740d-481a-8831-c9f0c79f23d1" providerId="ADAL" clId="{0CC6285B-98C1-42D4-855C-C554762BFD01}" dt="2024-05-21T12:21:36.913" v="28" actId="20577"/>
        <pc:sldMkLst>
          <pc:docMk/>
          <pc:sldMk cId="2720428564" sldId="921"/>
        </pc:sldMkLst>
        <pc:spChg chg="mod">
          <ac:chgData name="Michael Starsinic" userId="de4e700c-740d-481a-8831-c9f0c79f23d1" providerId="ADAL" clId="{0CC6285B-98C1-42D4-855C-C554762BFD01}" dt="2024-05-21T12:21:36.913" v="28" actId="20577"/>
          <ac:spMkLst>
            <pc:docMk/>
            <pc:sldMk cId="2720428564" sldId="921"/>
            <ac:spMk id="6" creationId="{B567B7A5-ECEB-F660-585A-332D9FB928E8}"/>
          </ac:spMkLst>
        </pc:spChg>
      </pc:sldChg>
    </pc:docChg>
  </pc:docChgLst>
  <pc:docChgLst>
    <pc:chgData name="Michael Starsinic" userId="de4e700c-740d-481a-8831-c9f0c79f23d1" providerId="ADAL" clId="{C75D07C9-55A8-4F4B-80F1-DDAE9886C029}"/>
    <pc:docChg chg="undo custSel addSld delSld modSld modMainMaster">
      <pc:chgData name="Michael Starsinic" userId="de4e700c-740d-481a-8831-c9f0c79f23d1" providerId="ADAL" clId="{C75D07C9-55A8-4F4B-80F1-DDAE9886C029}" dt="2024-08-13T18:12:21.035" v="975" actId="20577"/>
      <pc:docMkLst>
        <pc:docMk/>
      </pc:docMkLst>
      <pc:sldChg chg="modSp mod">
        <pc:chgData name="Michael Starsinic" userId="de4e700c-740d-481a-8831-c9f0c79f23d1" providerId="ADAL" clId="{C75D07C9-55A8-4F4B-80F1-DDAE9886C029}" dt="2024-08-13T16:36:32.845" v="43" actId="20577"/>
        <pc:sldMkLst>
          <pc:docMk/>
          <pc:sldMk cId="0" sldId="303"/>
        </pc:sldMkLst>
        <pc:spChg chg="mod">
          <ac:chgData name="Michael Starsinic" userId="de4e700c-740d-481a-8831-c9f0c79f23d1" providerId="ADAL" clId="{C75D07C9-55A8-4F4B-80F1-DDAE9886C029}" dt="2024-08-13T16:36:32.845" v="43" actId="20577"/>
          <ac:spMkLst>
            <pc:docMk/>
            <pc:sldMk cId="0" sldId="303"/>
            <ac:spMk id="9219" creationId="{00000000-0000-0000-0000-000000000000}"/>
          </ac:spMkLst>
        </pc:spChg>
      </pc:sldChg>
      <pc:sldChg chg="del">
        <pc:chgData name="Michael Starsinic" userId="de4e700c-740d-481a-8831-c9f0c79f23d1" providerId="ADAL" clId="{C75D07C9-55A8-4F4B-80F1-DDAE9886C029}" dt="2024-08-13T17:33:50.615" v="838" actId="47"/>
        <pc:sldMkLst>
          <pc:docMk/>
          <pc:sldMk cId="1429849110" sldId="911"/>
        </pc:sldMkLst>
      </pc:sldChg>
      <pc:sldChg chg="del">
        <pc:chgData name="Michael Starsinic" userId="de4e700c-740d-481a-8831-c9f0c79f23d1" providerId="ADAL" clId="{C75D07C9-55A8-4F4B-80F1-DDAE9886C029}" dt="2024-08-13T17:33:49.341" v="836" actId="47"/>
        <pc:sldMkLst>
          <pc:docMk/>
          <pc:sldMk cId="2331499758" sldId="912"/>
        </pc:sldMkLst>
      </pc:sldChg>
      <pc:sldChg chg="del">
        <pc:chgData name="Michael Starsinic" userId="de4e700c-740d-481a-8831-c9f0c79f23d1" providerId="ADAL" clId="{C75D07C9-55A8-4F4B-80F1-DDAE9886C029}" dt="2024-08-13T17:33:51.906" v="839" actId="47"/>
        <pc:sldMkLst>
          <pc:docMk/>
          <pc:sldMk cId="3258852479" sldId="913"/>
        </pc:sldMkLst>
      </pc:sldChg>
      <pc:sldChg chg="modSp mod">
        <pc:chgData name="Michael Starsinic" userId="de4e700c-740d-481a-8831-c9f0c79f23d1" providerId="ADAL" clId="{C75D07C9-55A8-4F4B-80F1-DDAE9886C029}" dt="2024-08-13T17:35:28.372" v="928" actId="403"/>
        <pc:sldMkLst>
          <pc:docMk/>
          <pc:sldMk cId="4026685248" sldId="914"/>
        </pc:sldMkLst>
        <pc:spChg chg="mod">
          <ac:chgData name="Michael Starsinic" userId="de4e700c-740d-481a-8831-c9f0c79f23d1" providerId="ADAL" clId="{C75D07C9-55A8-4F4B-80F1-DDAE9886C029}" dt="2024-08-13T17:35:28.372" v="928" actId="403"/>
          <ac:spMkLst>
            <pc:docMk/>
            <pc:sldMk cId="4026685248" sldId="914"/>
            <ac:spMk id="6" creationId="{B567B7A5-ECEB-F660-585A-332D9FB928E8}"/>
          </ac:spMkLst>
        </pc:spChg>
      </pc:sldChg>
      <pc:sldChg chg="del">
        <pc:chgData name="Michael Starsinic" userId="de4e700c-740d-481a-8831-c9f0c79f23d1" providerId="ADAL" clId="{C75D07C9-55A8-4F4B-80F1-DDAE9886C029}" dt="2024-08-13T17:34:04.777" v="849" actId="47"/>
        <pc:sldMkLst>
          <pc:docMk/>
          <pc:sldMk cId="1099006151" sldId="915"/>
        </pc:sldMkLst>
      </pc:sldChg>
      <pc:sldChg chg="del">
        <pc:chgData name="Michael Starsinic" userId="de4e700c-740d-481a-8831-c9f0c79f23d1" providerId="ADAL" clId="{C75D07C9-55A8-4F4B-80F1-DDAE9886C029}" dt="2024-08-13T17:34:04.096" v="848" actId="47"/>
        <pc:sldMkLst>
          <pc:docMk/>
          <pc:sldMk cId="2137393378" sldId="916"/>
        </pc:sldMkLst>
      </pc:sldChg>
      <pc:sldChg chg="del">
        <pc:chgData name="Michael Starsinic" userId="de4e700c-740d-481a-8831-c9f0c79f23d1" providerId="ADAL" clId="{C75D07C9-55A8-4F4B-80F1-DDAE9886C029}" dt="2024-08-13T17:34:03.337" v="847" actId="47"/>
        <pc:sldMkLst>
          <pc:docMk/>
          <pc:sldMk cId="3539635595" sldId="917"/>
        </pc:sldMkLst>
      </pc:sldChg>
      <pc:sldChg chg="del">
        <pc:chgData name="Michael Starsinic" userId="de4e700c-740d-481a-8831-c9f0c79f23d1" providerId="ADAL" clId="{C75D07C9-55A8-4F4B-80F1-DDAE9886C029}" dt="2024-08-13T17:33:50.194" v="837" actId="47"/>
        <pc:sldMkLst>
          <pc:docMk/>
          <pc:sldMk cId="2262093186" sldId="918"/>
        </pc:sldMkLst>
      </pc:sldChg>
      <pc:sldChg chg="del">
        <pc:chgData name="Michael Starsinic" userId="de4e700c-740d-481a-8831-c9f0c79f23d1" providerId="ADAL" clId="{C75D07C9-55A8-4F4B-80F1-DDAE9886C029}" dt="2024-08-13T17:34:02.896" v="846" actId="47"/>
        <pc:sldMkLst>
          <pc:docMk/>
          <pc:sldMk cId="850533126" sldId="919"/>
        </pc:sldMkLst>
      </pc:sldChg>
      <pc:sldChg chg="del">
        <pc:chgData name="Michael Starsinic" userId="de4e700c-740d-481a-8831-c9f0c79f23d1" providerId="ADAL" clId="{C75D07C9-55A8-4F4B-80F1-DDAE9886C029}" dt="2024-08-13T17:34:00.592" v="844" actId="47"/>
        <pc:sldMkLst>
          <pc:docMk/>
          <pc:sldMk cId="779726403" sldId="920"/>
        </pc:sldMkLst>
      </pc:sldChg>
      <pc:sldChg chg="del">
        <pc:chgData name="Michael Starsinic" userId="de4e700c-740d-481a-8831-c9f0c79f23d1" providerId="ADAL" clId="{C75D07C9-55A8-4F4B-80F1-DDAE9886C029}" dt="2024-08-13T17:34:02.595" v="845" actId="47"/>
        <pc:sldMkLst>
          <pc:docMk/>
          <pc:sldMk cId="2720428564" sldId="921"/>
        </pc:sldMkLst>
      </pc:sldChg>
      <pc:sldChg chg="del">
        <pc:chgData name="Michael Starsinic" userId="de4e700c-740d-481a-8831-c9f0c79f23d1" providerId="ADAL" clId="{C75D07C9-55A8-4F4B-80F1-DDAE9886C029}" dt="2024-08-13T17:33:59.662" v="843" actId="47"/>
        <pc:sldMkLst>
          <pc:docMk/>
          <pc:sldMk cId="3533651759" sldId="922"/>
        </pc:sldMkLst>
      </pc:sldChg>
      <pc:sldChg chg="del">
        <pc:chgData name="Michael Starsinic" userId="de4e700c-740d-481a-8831-c9f0c79f23d1" providerId="ADAL" clId="{C75D07C9-55A8-4F4B-80F1-DDAE9886C029}" dt="2024-08-13T17:33:58.429" v="842" actId="47"/>
        <pc:sldMkLst>
          <pc:docMk/>
          <pc:sldMk cId="629191245" sldId="923"/>
        </pc:sldMkLst>
      </pc:sldChg>
      <pc:sldChg chg="del">
        <pc:chgData name="Michael Starsinic" userId="de4e700c-740d-481a-8831-c9f0c79f23d1" providerId="ADAL" clId="{C75D07C9-55A8-4F4B-80F1-DDAE9886C029}" dt="2024-08-13T17:33:57.764" v="841" actId="47"/>
        <pc:sldMkLst>
          <pc:docMk/>
          <pc:sldMk cId="2877100642" sldId="924"/>
        </pc:sldMkLst>
      </pc:sldChg>
      <pc:sldChg chg="del">
        <pc:chgData name="Michael Starsinic" userId="de4e700c-740d-481a-8831-c9f0c79f23d1" providerId="ADAL" clId="{C75D07C9-55A8-4F4B-80F1-DDAE9886C029}" dt="2024-08-13T17:33:54.082" v="840" actId="47"/>
        <pc:sldMkLst>
          <pc:docMk/>
          <pc:sldMk cId="3053618125" sldId="925"/>
        </pc:sldMkLst>
      </pc:sldChg>
      <pc:sldChg chg="add del">
        <pc:chgData name="Michael Starsinic" userId="de4e700c-740d-481a-8831-c9f0c79f23d1" providerId="ADAL" clId="{C75D07C9-55A8-4F4B-80F1-DDAE9886C029}" dt="2024-08-13T17:33:39.536" v="835" actId="47"/>
        <pc:sldMkLst>
          <pc:docMk/>
          <pc:sldMk cId="1182493368" sldId="926"/>
        </pc:sldMkLst>
      </pc:sldChg>
      <pc:sldChg chg="modSp add mod">
        <pc:chgData name="Michael Starsinic" userId="de4e700c-740d-481a-8831-c9f0c79f23d1" providerId="ADAL" clId="{C75D07C9-55A8-4F4B-80F1-DDAE9886C029}" dt="2024-08-13T18:12:21.035" v="975" actId="20577"/>
        <pc:sldMkLst>
          <pc:docMk/>
          <pc:sldMk cId="3592094767" sldId="927"/>
        </pc:sldMkLst>
        <pc:spChg chg="mod">
          <ac:chgData name="Michael Starsinic" userId="de4e700c-740d-481a-8831-c9f0c79f23d1" providerId="ADAL" clId="{C75D07C9-55A8-4F4B-80F1-DDAE9886C029}" dt="2024-08-13T18:12:21.035" v="975" actId="20577"/>
          <ac:spMkLst>
            <pc:docMk/>
            <pc:sldMk cId="3592094767" sldId="927"/>
            <ac:spMk id="2" creationId="{99F677F2-503F-A021-6199-6A1F72C15153}"/>
          </ac:spMkLst>
        </pc:spChg>
        <pc:spChg chg="mod">
          <ac:chgData name="Michael Starsinic" userId="de4e700c-740d-481a-8831-c9f0c79f23d1" providerId="ADAL" clId="{C75D07C9-55A8-4F4B-80F1-DDAE9886C029}" dt="2024-08-13T16:48:50.708" v="716" actId="20577"/>
          <ac:spMkLst>
            <pc:docMk/>
            <pc:sldMk cId="3592094767" sldId="927"/>
            <ac:spMk id="6" creationId="{B567B7A5-ECEB-F660-585A-332D9FB928E8}"/>
          </ac:spMkLst>
        </pc:spChg>
      </pc:sldChg>
      <pc:sldChg chg="modSp add mod">
        <pc:chgData name="Michael Starsinic" userId="de4e700c-740d-481a-8831-c9f0c79f23d1" providerId="ADAL" clId="{C75D07C9-55A8-4F4B-80F1-DDAE9886C029}" dt="2024-08-13T17:38:44.414" v="959" actId="1076"/>
        <pc:sldMkLst>
          <pc:docMk/>
          <pc:sldMk cId="2720026194" sldId="928"/>
        </pc:sldMkLst>
        <pc:spChg chg="mod">
          <ac:chgData name="Michael Starsinic" userId="de4e700c-740d-481a-8831-c9f0c79f23d1" providerId="ADAL" clId="{C75D07C9-55A8-4F4B-80F1-DDAE9886C029}" dt="2024-08-13T16:53:26.766" v="725" actId="20577"/>
          <ac:spMkLst>
            <pc:docMk/>
            <pc:sldMk cId="2720026194" sldId="928"/>
            <ac:spMk id="2" creationId="{99F677F2-503F-A021-6199-6A1F72C15153}"/>
          </ac:spMkLst>
        </pc:spChg>
        <pc:spChg chg="mod">
          <ac:chgData name="Michael Starsinic" userId="de4e700c-740d-481a-8831-c9f0c79f23d1" providerId="ADAL" clId="{C75D07C9-55A8-4F4B-80F1-DDAE9886C029}" dt="2024-08-13T17:38:44.414" v="959" actId="1076"/>
          <ac:spMkLst>
            <pc:docMk/>
            <pc:sldMk cId="2720026194" sldId="928"/>
            <ac:spMk id="6" creationId="{B567B7A5-ECEB-F660-585A-332D9FB928E8}"/>
          </ac:spMkLst>
        </pc:spChg>
      </pc:sldChg>
      <pc:sldChg chg="add del">
        <pc:chgData name="Michael Starsinic" userId="de4e700c-740d-481a-8831-c9f0c79f23d1" providerId="ADAL" clId="{C75D07C9-55A8-4F4B-80F1-DDAE9886C029}" dt="2024-08-13T17:38:48.898" v="960" actId="47"/>
        <pc:sldMkLst>
          <pc:docMk/>
          <pc:sldMk cId="390387064" sldId="929"/>
        </pc:sldMkLst>
      </pc:sldChg>
      <pc:sldMasterChg chg="modSp mod modSldLayout">
        <pc:chgData name="Michael Starsinic" userId="de4e700c-740d-481a-8831-c9f0c79f23d1" providerId="ADAL" clId="{C75D07C9-55A8-4F4B-80F1-DDAE9886C029}" dt="2024-08-13T16:36:14.745" v="29" actId="20577"/>
        <pc:sldMasterMkLst>
          <pc:docMk/>
          <pc:sldMasterMk cId="0" sldId="2147483729"/>
        </pc:sldMasterMkLst>
        <pc:spChg chg="mod">
          <ac:chgData name="Michael Starsinic" userId="de4e700c-740d-481a-8831-c9f0c79f23d1" providerId="ADAL" clId="{C75D07C9-55A8-4F4B-80F1-DDAE9886C029}" dt="2024-08-13T16:36:14.745" v="29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Michael Starsinic" userId="de4e700c-740d-481a-8831-c9f0c79f23d1" providerId="ADAL" clId="{C75D07C9-55A8-4F4B-80F1-DDAE9886C029}" dt="2024-08-13T16:35:49.245" v="14" actId="5793"/>
          <pc:sldLayoutMkLst>
            <pc:docMk/>
            <pc:sldMasterMk cId="0" sldId="2147483729"/>
            <pc:sldLayoutMk cId="719417900" sldId="2147483770"/>
          </pc:sldLayoutMkLst>
          <pc:spChg chg="mod">
            <ac:chgData name="Michael Starsinic" userId="de4e700c-740d-481a-8831-c9f0c79f23d1" providerId="ADAL" clId="{C75D07C9-55A8-4F4B-80F1-DDAE9886C029}" dt="2024-08-13T16:35:49.245" v="14" actId="5793"/>
            <ac:spMkLst>
              <pc:docMk/>
              <pc:sldMasterMk cId="0" sldId="2147483729"/>
              <pc:sldLayoutMk cId="719417900" sldId="2147483770"/>
              <ac:spMk id="7" creationId="{00000000-0000-0000-0000-000000000000}"/>
            </ac:spMkLst>
          </pc:spChg>
        </pc:sldLayoutChg>
      </pc:sldMasterChg>
    </pc:docChg>
  </pc:docChgLst>
  <pc:docChgLst>
    <pc:chgData name="Michael Starsinic" userId="de4e700c-740d-481a-8831-c9f0c79f23d1" providerId="ADAL" clId="{B95D39BD-4E56-493D-A83E-1647B83C1221}"/>
    <pc:docChg chg="undo custSel modSld modMainMaster">
      <pc:chgData name="Michael Starsinic" userId="de4e700c-740d-481a-8831-c9f0c79f23d1" providerId="ADAL" clId="{B95D39BD-4E56-493D-A83E-1647B83C1221}" dt="2024-02-01T01:29:48.212" v="552" actId="20577"/>
      <pc:docMkLst>
        <pc:docMk/>
      </pc:docMkLst>
      <pc:sldChg chg="modSp mod">
        <pc:chgData name="Michael Starsinic" userId="de4e700c-740d-481a-8831-c9f0c79f23d1" providerId="ADAL" clId="{B95D39BD-4E56-493D-A83E-1647B83C1221}" dt="2024-01-30T14:28:34.039" v="46" actId="20577"/>
        <pc:sldMkLst>
          <pc:docMk/>
          <pc:sldMk cId="0" sldId="303"/>
        </pc:sldMkLst>
        <pc:spChg chg="mod">
          <ac:chgData name="Michael Starsinic" userId="de4e700c-740d-481a-8831-c9f0c79f23d1" providerId="ADAL" clId="{B95D39BD-4E56-493D-A83E-1647B83C1221}" dt="2024-01-30T14:28:34.039" v="46" actId="20577"/>
          <ac:spMkLst>
            <pc:docMk/>
            <pc:sldMk cId="0" sldId="303"/>
            <ac:spMk id="6147" creationId="{00000000-0000-0000-0000-000000000000}"/>
          </ac:spMkLst>
        </pc:spChg>
        <pc:spChg chg="mod">
          <ac:chgData name="Michael Starsinic" userId="de4e700c-740d-481a-8831-c9f0c79f23d1" providerId="ADAL" clId="{B95D39BD-4E56-493D-A83E-1647B83C1221}" dt="2024-01-30T14:27:19.139" v="14" actId="6549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Michael Starsinic" userId="de4e700c-740d-481a-8831-c9f0c79f23d1" providerId="ADAL" clId="{B95D39BD-4E56-493D-A83E-1647B83C1221}" dt="2024-02-01T01:29:48.212" v="552" actId="20577"/>
        <pc:sldMkLst>
          <pc:docMk/>
          <pc:sldMk cId="287321685" sldId="795"/>
        </pc:sldMkLst>
        <pc:spChg chg="mod">
          <ac:chgData name="Michael Starsinic" userId="de4e700c-740d-481a-8831-c9f0c79f23d1" providerId="ADAL" clId="{B95D39BD-4E56-493D-A83E-1647B83C1221}" dt="2024-01-30T14:28:46.953" v="57" actId="20577"/>
          <ac:spMkLst>
            <pc:docMk/>
            <pc:sldMk cId="287321685" sldId="795"/>
            <ac:spMk id="2" creationId="{7004E1B6-7C10-4462-B5DD-BB275803E4D3}"/>
          </ac:spMkLst>
        </pc:spChg>
        <pc:spChg chg="mod">
          <ac:chgData name="Michael Starsinic" userId="de4e700c-740d-481a-8831-c9f0c79f23d1" providerId="ADAL" clId="{B95D39BD-4E56-493D-A83E-1647B83C1221}" dt="2024-02-01T01:29:48.212" v="552" actId="20577"/>
          <ac:spMkLst>
            <pc:docMk/>
            <pc:sldMk cId="287321685" sldId="795"/>
            <ac:spMk id="6" creationId="{00000000-0000-0000-0000-000000000000}"/>
          </ac:spMkLst>
        </pc:spChg>
        <pc:graphicFrameChg chg="modGraphic">
          <ac:chgData name="Michael Starsinic" userId="de4e700c-740d-481a-8831-c9f0c79f23d1" providerId="ADAL" clId="{B95D39BD-4E56-493D-A83E-1647B83C1221}" dt="2024-01-30T14:31:03.917" v="141" actId="6549"/>
          <ac:graphicFrameMkLst>
            <pc:docMk/>
            <pc:sldMk cId="287321685" sldId="795"/>
            <ac:graphicFrameMk id="3" creationId="{43C9E521-0D75-0E66-3E4C-E45DBD127471}"/>
          </ac:graphicFrameMkLst>
        </pc:graphicFrameChg>
      </pc:sldChg>
      <pc:sldChg chg="addSp delSp modSp mod">
        <pc:chgData name="Michael Starsinic" userId="de4e700c-740d-481a-8831-c9f0c79f23d1" providerId="ADAL" clId="{B95D39BD-4E56-493D-A83E-1647B83C1221}" dt="2024-01-30T14:42:15.514" v="410" actId="20577"/>
        <pc:sldMkLst>
          <pc:docMk/>
          <pc:sldMk cId="3022763631" sldId="910"/>
        </pc:sldMkLst>
        <pc:spChg chg="add mod">
          <ac:chgData name="Michael Starsinic" userId="de4e700c-740d-481a-8831-c9f0c79f23d1" providerId="ADAL" clId="{B95D39BD-4E56-493D-A83E-1647B83C1221}" dt="2024-01-30T14:39:03.211" v="336" actId="1076"/>
          <ac:spMkLst>
            <pc:docMk/>
            <pc:sldMk cId="3022763631" sldId="910"/>
            <ac:spMk id="2" creationId="{3DFD8491-6D32-1A00-9FBF-308CC29DC0C1}"/>
          </ac:spMkLst>
        </pc:spChg>
        <pc:spChg chg="del">
          <ac:chgData name="Michael Starsinic" userId="de4e700c-740d-481a-8831-c9f0c79f23d1" providerId="ADAL" clId="{B95D39BD-4E56-493D-A83E-1647B83C1221}" dt="2024-01-30T14:38:50.741" v="334" actId="478"/>
          <ac:spMkLst>
            <pc:docMk/>
            <pc:sldMk cId="3022763631" sldId="910"/>
            <ac:spMk id="8" creationId="{38712EE2-1131-4FD1-3B0F-49C9ED843F96}"/>
          </ac:spMkLst>
        </pc:spChg>
        <pc:spChg chg="mod">
          <ac:chgData name="Michael Starsinic" userId="de4e700c-740d-481a-8831-c9f0c79f23d1" providerId="ADAL" clId="{B95D39BD-4E56-493D-A83E-1647B83C1221}" dt="2024-01-30T14:39:26.148" v="351" actId="6549"/>
          <ac:spMkLst>
            <pc:docMk/>
            <pc:sldMk cId="3022763631" sldId="910"/>
            <ac:spMk id="9" creationId="{9E4C225F-83EB-BF8F-9985-362749890189}"/>
          </ac:spMkLst>
        </pc:spChg>
        <pc:graphicFrameChg chg="mod modGraphic">
          <ac:chgData name="Michael Starsinic" userId="de4e700c-740d-481a-8831-c9f0c79f23d1" providerId="ADAL" clId="{B95D39BD-4E56-493D-A83E-1647B83C1221}" dt="2024-01-30T14:42:15.514" v="410" actId="20577"/>
          <ac:graphicFrameMkLst>
            <pc:docMk/>
            <pc:sldMk cId="3022763631" sldId="910"/>
            <ac:graphicFrameMk id="10" creationId="{ED6B9139-F0E0-6FAC-8C0A-8F21852FEA87}"/>
          </ac:graphicFrameMkLst>
        </pc:graphicFrameChg>
      </pc:sldChg>
      <pc:sldMasterChg chg="modSldLayout">
        <pc:chgData name="Michael Starsinic" userId="de4e700c-740d-481a-8831-c9f0c79f23d1" providerId="ADAL" clId="{B95D39BD-4E56-493D-A83E-1647B83C1221}" dt="2024-01-30T14:27:43.315" v="18" actId="6549"/>
        <pc:sldMasterMkLst>
          <pc:docMk/>
          <pc:sldMasterMk cId="0" sldId="2147483729"/>
        </pc:sldMasterMkLst>
        <pc:sldLayoutChg chg="modSp mod">
          <pc:chgData name="Michael Starsinic" userId="de4e700c-740d-481a-8831-c9f0c79f23d1" providerId="ADAL" clId="{B95D39BD-4E56-493D-A83E-1647B83C1221}" dt="2024-01-30T14:27:43.315" v="18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Michael Starsinic" userId="de4e700c-740d-481a-8831-c9f0c79f23d1" providerId="ADAL" clId="{B95D39BD-4E56-493D-A83E-1647B83C1221}" dt="2024-01-30T14:27:43.315" v="18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Michael Starsinic" userId="de4e700c-740d-481a-8831-c9f0c79f23d1" providerId="ADAL" clId="{45577B28-25A7-4E9A-9237-25216CBA1223}"/>
    <pc:docChg chg="custSel modSld">
      <pc:chgData name="Michael Starsinic" userId="de4e700c-740d-481a-8831-c9f0c79f23d1" providerId="ADAL" clId="{45577B28-25A7-4E9A-9237-25216CBA1223}" dt="2024-03-27T15:32:02.976" v="119" actId="947"/>
      <pc:docMkLst>
        <pc:docMk/>
      </pc:docMkLst>
      <pc:sldChg chg="modSp mod">
        <pc:chgData name="Michael Starsinic" userId="de4e700c-740d-481a-8831-c9f0c79f23d1" providerId="ADAL" clId="{45577B28-25A7-4E9A-9237-25216CBA1223}" dt="2024-03-27T15:32:02.976" v="119" actId="947"/>
        <pc:sldMkLst>
          <pc:docMk/>
          <pc:sldMk cId="4026685248" sldId="914"/>
        </pc:sldMkLst>
        <pc:spChg chg="mod">
          <ac:chgData name="Michael Starsinic" userId="de4e700c-740d-481a-8831-c9f0c79f23d1" providerId="ADAL" clId="{45577B28-25A7-4E9A-9237-25216CBA1223}" dt="2024-03-27T15:32:02.976" v="119" actId="947"/>
          <ac:spMkLst>
            <pc:docMk/>
            <pc:sldMk cId="4026685248" sldId="914"/>
            <ac:spMk id="6" creationId="{B567B7A5-ECEB-F660-585A-332D9FB928E8}"/>
          </ac:spMkLst>
        </pc:spChg>
      </pc:sldChg>
      <pc:sldChg chg="modSp mod">
        <pc:chgData name="Michael Starsinic" userId="de4e700c-740d-481a-8831-c9f0c79f23d1" providerId="ADAL" clId="{45577B28-25A7-4E9A-9237-25216CBA1223}" dt="2024-03-27T15:31:50.867" v="118" actId="1076"/>
        <pc:sldMkLst>
          <pc:docMk/>
          <pc:sldMk cId="1099006151" sldId="915"/>
        </pc:sldMkLst>
        <pc:spChg chg="mod">
          <ac:chgData name="Michael Starsinic" userId="de4e700c-740d-481a-8831-c9f0c79f23d1" providerId="ADAL" clId="{45577B28-25A7-4E9A-9237-25216CBA1223}" dt="2024-03-27T15:31:50.867" v="118" actId="1076"/>
          <ac:spMkLst>
            <pc:docMk/>
            <pc:sldMk cId="1099006151" sldId="915"/>
            <ac:spMk id="2" creationId="{322A2A35-B83D-B470-C288-A2A787ABFED3}"/>
          </ac:spMkLst>
        </pc:spChg>
        <pc:graphicFrameChg chg="mod modGraphic">
          <ac:chgData name="Michael Starsinic" userId="de4e700c-740d-481a-8831-c9f0c79f23d1" providerId="ADAL" clId="{45577B28-25A7-4E9A-9237-25216CBA1223}" dt="2024-03-27T15:31:39.444" v="117" actId="947"/>
          <ac:graphicFrameMkLst>
            <pc:docMk/>
            <pc:sldMk cId="1099006151" sldId="915"/>
            <ac:graphicFrameMk id="10" creationId="{6A7D1DE9-2957-5B6E-5B16-E59CC323ABE9}"/>
          </ac:graphicFrameMkLst>
        </pc:graphicFrameChg>
      </pc:sldChg>
    </pc:docChg>
  </pc:docChgLst>
  <pc:docChgLst>
    <pc:chgData name="Michael Starsinic" userId="de4e700c-740d-481a-8831-c9f0c79f23d1" providerId="ADAL" clId="{E4FEB838-F90B-4561-B05C-C9F0A9CCC60D}"/>
    <pc:docChg chg="undo custSel addSld delSld modSld sldOrd modMainMaster">
      <pc:chgData name="Michael Starsinic" userId="de4e700c-740d-481a-8831-c9f0c79f23d1" providerId="ADAL" clId="{E4FEB838-F90B-4561-B05C-C9F0A9CCC60D}" dt="2024-05-20T22:14:25.807" v="2987" actId="20577"/>
      <pc:docMkLst>
        <pc:docMk/>
      </pc:docMkLst>
      <pc:sldChg chg="modSp mod">
        <pc:chgData name="Michael Starsinic" userId="de4e700c-740d-481a-8831-c9f0c79f23d1" providerId="ADAL" clId="{E4FEB838-F90B-4561-B05C-C9F0A9CCC60D}" dt="2024-05-20T17:38:17.247" v="41" actId="6549"/>
        <pc:sldMkLst>
          <pc:docMk/>
          <pc:sldMk cId="0" sldId="303"/>
        </pc:sldMkLst>
        <pc:spChg chg="mod">
          <ac:chgData name="Michael Starsinic" userId="de4e700c-740d-481a-8831-c9f0c79f23d1" providerId="ADAL" clId="{E4FEB838-F90B-4561-B05C-C9F0A9CCC60D}" dt="2024-05-20T17:38:17.247" v="41" actId="6549"/>
          <ac:spMkLst>
            <pc:docMk/>
            <pc:sldMk cId="0" sldId="303"/>
            <ac:spMk id="9219" creationId="{00000000-0000-0000-0000-000000000000}"/>
          </ac:spMkLst>
        </pc:spChg>
      </pc:sldChg>
      <pc:sldChg chg="add del">
        <pc:chgData name="Michael Starsinic" userId="de4e700c-740d-481a-8831-c9f0c79f23d1" providerId="ADAL" clId="{E4FEB838-F90B-4561-B05C-C9F0A9CCC60D}" dt="2024-05-20T18:24:30.025" v="140" actId="47"/>
        <pc:sldMkLst>
          <pc:docMk/>
          <pc:sldMk cId="1429849110" sldId="911"/>
        </pc:sldMkLst>
      </pc:sldChg>
      <pc:sldChg chg="modSp mod">
        <pc:chgData name="Michael Starsinic" userId="de4e700c-740d-481a-8831-c9f0c79f23d1" providerId="ADAL" clId="{E4FEB838-F90B-4561-B05C-C9F0A9CCC60D}" dt="2024-05-20T21:24:04.824" v="2633" actId="20577"/>
        <pc:sldMkLst>
          <pc:docMk/>
          <pc:sldMk cId="4026685248" sldId="914"/>
        </pc:sldMkLst>
        <pc:spChg chg="mod">
          <ac:chgData name="Michael Starsinic" userId="de4e700c-740d-481a-8831-c9f0c79f23d1" providerId="ADAL" clId="{E4FEB838-F90B-4561-B05C-C9F0A9CCC60D}" dt="2024-05-20T21:24:04.824" v="2633" actId="20577"/>
          <ac:spMkLst>
            <pc:docMk/>
            <pc:sldMk cId="4026685248" sldId="914"/>
            <ac:spMk id="6" creationId="{B567B7A5-ECEB-F660-585A-332D9FB928E8}"/>
          </ac:spMkLst>
        </pc:spChg>
      </pc:sldChg>
      <pc:sldChg chg="modSp mod">
        <pc:chgData name="Michael Starsinic" userId="de4e700c-740d-481a-8831-c9f0c79f23d1" providerId="ADAL" clId="{E4FEB838-F90B-4561-B05C-C9F0A9CCC60D}" dt="2024-05-20T17:49:36.023" v="116" actId="20577"/>
        <pc:sldMkLst>
          <pc:docMk/>
          <pc:sldMk cId="1099006151" sldId="915"/>
        </pc:sldMkLst>
        <pc:spChg chg="mod">
          <ac:chgData name="Michael Starsinic" userId="de4e700c-740d-481a-8831-c9f0c79f23d1" providerId="ADAL" clId="{E4FEB838-F90B-4561-B05C-C9F0A9CCC60D}" dt="2024-05-20T17:49:36.023" v="116" actId="20577"/>
          <ac:spMkLst>
            <pc:docMk/>
            <pc:sldMk cId="1099006151" sldId="915"/>
            <ac:spMk id="9" creationId="{0BC5C2A2-2189-BB75-BB4D-73E39FD25132}"/>
          </ac:spMkLst>
        </pc:spChg>
        <pc:graphicFrameChg chg="modGraphic">
          <ac:chgData name="Michael Starsinic" userId="de4e700c-740d-481a-8831-c9f0c79f23d1" providerId="ADAL" clId="{E4FEB838-F90B-4561-B05C-C9F0A9CCC60D}" dt="2024-05-20T17:42:35.436" v="106" actId="20577"/>
          <ac:graphicFrameMkLst>
            <pc:docMk/>
            <pc:sldMk cId="1099006151" sldId="915"/>
            <ac:graphicFrameMk id="10" creationId="{6A7D1DE9-2957-5B6E-5B16-E59CC323ABE9}"/>
          </ac:graphicFrameMkLst>
        </pc:graphicFrameChg>
      </pc:sldChg>
      <pc:sldChg chg="addSp delSp modSp add mod">
        <pc:chgData name="Michael Starsinic" userId="de4e700c-740d-481a-8831-c9f0c79f23d1" providerId="ADAL" clId="{E4FEB838-F90B-4561-B05C-C9F0A9CCC60D}" dt="2024-05-20T17:54:29.433" v="135" actId="20577"/>
        <pc:sldMkLst>
          <pc:docMk/>
          <pc:sldMk cId="2137393378" sldId="916"/>
        </pc:sldMkLst>
        <pc:spChg chg="del">
          <ac:chgData name="Michael Starsinic" userId="de4e700c-740d-481a-8831-c9f0c79f23d1" providerId="ADAL" clId="{E4FEB838-F90B-4561-B05C-C9F0A9CCC60D}" dt="2024-05-20T17:52:39.318" v="134" actId="478"/>
          <ac:spMkLst>
            <pc:docMk/>
            <pc:sldMk cId="2137393378" sldId="916"/>
            <ac:spMk id="2" creationId="{322A2A35-B83D-B470-C288-A2A787ABFED3}"/>
          </ac:spMkLst>
        </pc:spChg>
        <pc:spChg chg="mod">
          <ac:chgData name="Michael Starsinic" userId="de4e700c-740d-481a-8831-c9f0c79f23d1" providerId="ADAL" clId="{E4FEB838-F90B-4561-B05C-C9F0A9CCC60D}" dt="2024-05-20T17:54:29.433" v="135" actId="20577"/>
          <ac:spMkLst>
            <pc:docMk/>
            <pc:sldMk cId="2137393378" sldId="916"/>
            <ac:spMk id="9" creationId="{0BC5C2A2-2189-BB75-BB4D-73E39FD25132}"/>
          </ac:spMkLst>
        </pc:spChg>
        <pc:graphicFrameChg chg="add mod modGraphic">
          <ac:chgData name="Michael Starsinic" userId="de4e700c-740d-481a-8831-c9f0c79f23d1" providerId="ADAL" clId="{E4FEB838-F90B-4561-B05C-C9F0A9CCC60D}" dt="2024-05-20T17:52:33.729" v="133" actId="403"/>
          <ac:graphicFrameMkLst>
            <pc:docMk/>
            <pc:sldMk cId="2137393378" sldId="916"/>
            <ac:graphicFrameMk id="3" creationId="{E34541C1-96A2-5EDF-4343-F2B3603ABF39}"/>
          </ac:graphicFrameMkLst>
        </pc:graphicFrameChg>
        <pc:graphicFrameChg chg="del">
          <ac:chgData name="Michael Starsinic" userId="de4e700c-740d-481a-8831-c9f0c79f23d1" providerId="ADAL" clId="{E4FEB838-F90B-4561-B05C-C9F0A9CCC60D}" dt="2024-05-20T17:49:48.462" v="118" actId="478"/>
          <ac:graphicFrameMkLst>
            <pc:docMk/>
            <pc:sldMk cId="2137393378" sldId="916"/>
            <ac:graphicFrameMk id="10" creationId="{6A7D1DE9-2957-5B6E-5B16-E59CC323ABE9}"/>
          </ac:graphicFrameMkLst>
        </pc:graphicFrameChg>
      </pc:sldChg>
      <pc:sldChg chg="modSp add mod">
        <pc:chgData name="Michael Starsinic" userId="de4e700c-740d-481a-8831-c9f0c79f23d1" providerId="ADAL" clId="{E4FEB838-F90B-4561-B05C-C9F0A9CCC60D}" dt="2024-05-20T22:14:25.807" v="2987" actId="20577"/>
        <pc:sldMkLst>
          <pc:docMk/>
          <pc:sldMk cId="3539635595" sldId="917"/>
        </pc:sldMkLst>
        <pc:spChg chg="mod">
          <ac:chgData name="Michael Starsinic" userId="de4e700c-740d-481a-8831-c9f0c79f23d1" providerId="ADAL" clId="{E4FEB838-F90B-4561-B05C-C9F0A9CCC60D}" dt="2024-05-20T18:33:59.586" v="841" actId="20577"/>
          <ac:spMkLst>
            <pc:docMk/>
            <pc:sldMk cId="3539635595" sldId="917"/>
            <ac:spMk id="2" creationId="{99F677F2-503F-A021-6199-6A1F72C15153}"/>
          </ac:spMkLst>
        </pc:spChg>
        <pc:spChg chg="mod">
          <ac:chgData name="Michael Starsinic" userId="de4e700c-740d-481a-8831-c9f0c79f23d1" providerId="ADAL" clId="{E4FEB838-F90B-4561-B05C-C9F0A9CCC60D}" dt="2024-05-20T22:14:25.807" v="2987" actId="20577"/>
          <ac:spMkLst>
            <pc:docMk/>
            <pc:sldMk cId="3539635595" sldId="917"/>
            <ac:spMk id="6" creationId="{B567B7A5-ECEB-F660-585A-332D9FB928E8}"/>
          </ac:spMkLst>
        </pc:spChg>
      </pc:sldChg>
      <pc:sldChg chg="add del">
        <pc:chgData name="Michael Starsinic" userId="de4e700c-740d-481a-8831-c9f0c79f23d1" providerId="ADAL" clId="{E4FEB838-F90B-4561-B05C-C9F0A9CCC60D}" dt="2024-05-20T18:24:32.441" v="141"/>
        <pc:sldMkLst>
          <pc:docMk/>
          <pc:sldMk cId="2262093186" sldId="918"/>
        </pc:sldMkLst>
      </pc:sldChg>
      <pc:sldChg chg="modSp add mod ord">
        <pc:chgData name="Michael Starsinic" userId="de4e700c-740d-481a-8831-c9f0c79f23d1" providerId="ADAL" clId="{E4FEB838-F90B-4561-B05C-C9F0A9CCC60D}" dt="2024-05-20T21:15:57.338" v="2571" actId="20577"/>
        <pc:sldMkLst>
          <pc:docMk/>
          <pc:sldMk cId="850533126" sldId="919"/>
        </pc:sldMkLst>
        <pc:spChg chg="mod">
          <ac:chgData name="Michael Starsinic" userId="de4e700c-740d-481a-8831-c9f0c79f23d1" providerId="ADAL" clId="{E4FEB838-F90B-4561-B05C-C9F0A9CCC60D}" dt="2024-05-20T18:46:59.812" v="1001" actId="20577"/>
          <ac:spMkLst>
            <pc:docMk/>
            <pc:sldMk cId="850533126" sldId="919"/>
            <ac:spMk id="2" creationId="{99F677F2-503F-A021-6199-6A1F72C15153}"/>
          </ac:spMkLst>
        </pc:spChg>
        <pc:spChg chg="mod">
          <ac:chgData name="Michael Starsinic" userId="de4e700c-740d-481a-8831-c9f0c79f23d1" providerId="ADAL" clId="{E4FEB838-F90B-4561-B05C-C9F0A9CCC60D}" dt="2024-05-20T21:15:57.338" v="2571" actId="20577"/>
          <ac:spMkLst>
            <pc:docMk/>
            <pc:sldMk cId="850533126" sldId="919"/>
            <ac:spMk id="6" creationId="{B567B7A5-ECEB-F660-585A-332D9FB928E8}"/>
          </ac:spMkLst>
        </pc:spChg>
      </pc:sldChg>
      <pc:sldChg chg="modSp add mod">
        <pc:chgData name="Michael Starsinic" userId="de4e700c-740d-481a-8831-c9f0c79f23d1" providerId="ADAL" clId="{E4FEB838-F90B-4561-B05C-C9F0A9CCC60D}" dt="2024-05-20T21:19:08.777" v="2593" actId="20577"/>
        <pc:sldMkLst>
          <pc:docMk/>
          <pc:sldMk cId="779726403" sldId="920"/>
        </pc:sldMkLst>
        <pc:spChg chg="mod">
          <ac:chgData name="Michael Starsinic" userId="de4e700c-740d-481a-8831-c9f0c79f23d1" providerId="ADAL" clId="{E4FEB838-F90B-4561-B05C-C9F0A9CCC60D}" dt="2024-05-20T19:22:56.744" v="1509" actId="20577"/>
          <ac:spMkLst>
            <pc:docMk/>
            <pc:sldMk cId="779726403" sldId="920"/>
            <ac:spMk id="2" creationId="{99F677F2-503F-A021-6199-6A1F72C15153}"/>
          </ac:spMkLst>
        </pc:spChg>
        <pc:spChg chg="mod">
          <ac:chgData name="Michael Starsinic" userId="de4e700c-740d-481a-8831-c9f0c79f23d1" providerId="ADAL" clId="{E4FEB838-F90B-4561-B05C-C9F0A9CCC60D}" dt="2024-05-20T21:19:08.777" v="2593" actId="20577"/>
          <ac:spMkLst>
            <pc:docMk/>
            <pc:sldMk cId="779726403" sldId="920"/>
            <ac:spMk id="6" creationId="{B567B7A5-ECEB-F660-585A-332D9FB928E8}"/>
          </ac:spMkLst>
        </pc:spChg>
      </pc:sldChg>
      <pc:sldChg chg="modSp add mod ord">
        <pc:chgData name="Michael Starsinic" userId="de4e700c-740d-481a-8831-c9f0c79f23d1" providerId="ADAL" clId="{E4FEB838-F90B-4561-B05C-C9F0A9CCC60D}" dt="2024-05-20T21:20:10.473" v="2612" actId="20577"/>
        <pc:sldMkLst>
          <pc:docMk/>
          <pc:sldMk cId="2720428564" sldId="921"/>
        </pc:sldMkLst>
        <pc:spChg chg="mod">
          <ac:chgData name="Michael Starsinic" userId="de4e700c-740d-481a-8831-c9f0c79f23d1" providerId="ADAL" clId="{E4FEB838-F90B-4561-B05C-C9F0A9CCC60D}" dt="2024-05-20T19:22:54.122" v="1508" actId="20577"/>
          <ac:spMkLst>
            <pc:docMk/>
            <pc:sldMk cId="2720428564" sldId="921"/>
            <ac:spMk id="2" creationId="{99F677F2-503F-A021-6199-6A1F72C15153}"/>
          </ac:spMkLst>
        </pc:spChg>
        <pc:spChg chg="mod">
          <ac:chgData name="Michael Starsinic" userId="de4e700c-740d-481a-8831-c9f0c79f23d1" providerId="ADAL" clId="{E4FEB838-F90B-4561-B05C-C9F0A9CCC60D}" dt="2024-05-20T21:20:10.473" v="2612" actId="20577"/>
          <ac:spMkLst>
            <pc:docMk/>
            <pc:sldMk cId="2720428564" sldId="921"/>
            <ac:spMk id="6" creationId="{B567B7A5-ECEB-F660-585A-332D9FB928E8}"/>
          </ac:spMkLst>
        </pc:spChg>
      </pc:sldChg>
      <pc:sldChg chg="modSp add mod">
        <pc:chgData name="Michael Starsinic" userId="de4e700c-740d-481a-8831-c9f0c79f23d1" providerId="ADAL" clId="{E4FEB838-F90B-4561-B05C-C9F0A9CCC60D}" dt="2024-05-20T20:42:55.537" v="2242" actId="20577"/>
        <pc:sldMkLst>
          <pc:docMk/>
          <pc:sldMk cId="3533651759" sldId="922"/>
        </pc:sldMkLst>
        <pc:spChg chg="mod">
          <ac:chgData name="Michael Starsinic" userId="de4e700c-740d-481a-8831-c9f0c79f23d1" providerId="ADAL" clId="{E4FEB838-F90B-4561-B05C-C9F0A9CCC60D}" dt="2024-05-20T19:23:01.289" v="1511" actId="20577"/>
          <ac:spMkLst>
            <pc:docMk/>
            <pc:sldMk cId="3533651759" sldId="922"/>
            <ac:spMk id="2" creationId="{99F677F2-503F-A021-6199-6A1F72C15153}"/>
          </ac:spMkLst>
        </pc:spChg>
        <pc:spChg chg="mod">
          <ac:chgData name="Michael Starsinic" userId="de4e700c-740d-481a-8831-c9f0c79f23d1" providerId="ADAL" clId="{E4FEB838-F90B-4561-B05C-C9F0A9CCC60D}" dt="2024-05-20T20:42:55.537" v="2242" actId="20577"/>
          <ac:spMkLst>
            <pc:docMk/>
            <pc:sldMk cId="3533651759" sldId="922"/>
            <ac:spMk id="6" creationId="{B567B7A5-ECEB-F660-585A-332D9FB928E8}"/>
          </ac:spMkLst>
        </pc:spChg>
      </pc:sldChg>
      <pc:sldChg chg="modSp add mod">
        <pc:chgData name="Michael Starsinic" userId="de4e700c-740d-481a-8831-c9f0c79f23d1" providerId="ADAL" clId="{E4FEB838-F90B-4561-B05C-C9F0A9CCC60D}" dt="2024-05-20T22:08:41.808" v="2939" actId="20577"/>
        <pc:sldMkLst>
          <pc:docMk/>
          <pc:sldMk cId="629191245" sldId="923"/>
        </pc:sldMkLst>
        <pc:spChg chg="mod">
          <ac:chgData name="Michael Starsinic" userId="de4e700c-740d-481a-8831-c9f0c79f23d1" providerId="ADAL" clId="{E4FEB838-F90B-4561-B05C-C9F0A9CCC60D}" dt="2024-05-20T22:08:41.808" v="2939" actId="20577"/>
          <ac:spMkLst>
            <pc:docMk/>
            <pc:sldMk cId="629191245" sldId="923"/>
            <ac:spMk id="2" creationId="{99F677F2-503F-A021-6199-6A1F72C15153}"/>
          </ac:spMkLst>
        </pc:spChg>
        <pc:spChg chg="mod">
          <ac:chgData name="Michael Starsinic" userId="de4e700c-740d-481a-8831-c9f0c79f23d1" providerId="ADAL" clId="{E4FEB838-F90B-4561-B05C-C9F0A9CCC60D}" dt="2024-05-20T20:42:26.615" v="2237"/>
          <ac:spMkLst>
            <pc:docMk/>
            <pc:sldMk cId="629191245" sldId="923"/>
            <ac:spMk id="6" creationId="{B567B7A5-ECEB-F660-585A-332D9FB928E8}"/>
          </ac:spMkLst>
        </pc:spChg>
      </pc:sldChg>
      <pc:sldChg chg="modSp add mod">
        <pc:chgData name="Michael Starsinic" userId="de4e700c-740d-481a-8831-c9f0c79f23d1" providerId="ADAL" clId="{E4FEB838-F90B-4561-B05C-C9F0A9CCC60D}" dt="2024-05-20T22:12:42.572" v="2970" actId="313"/>
        <pc:sldMkLst>
          <pc:docMk/>
          <pc:sldMk cId="2877100642" sldId="924"/>
        </pc:sldMkLst>
        <pc:spChg chg="mod">
          <ac:chgData name="Michael Starsinic" userId="de4e700c-740d-481a-8831-c9f0c79f23d1" providerId="ADAL" clId="{E4FEB838-F90B-4561-B05C-C9F0A9CCC60D}" dt="2024-05-20T22:08:31.024" v="2932" actId="6549"/>
          <ac:spMkLst>
            <pc:docMk/>
            <pc:sldMk cId="2877100642" sldId="924"/>
            <ac:spMk id="2" creationId="{99F677F2-503F-A021-6199-6A1F72C15153}"/>
          </ac:spMkLst>
        </pc:spChg>
        <pc:spChg chg="mod">
          <ac:chgData name="Michael Starsinic" userId="de4e700c-740d-481a-8831-c9f0c79f23d1" providerId="ADAL" clId="{E4FEB838-F90B-4561-B05C-C9F0A9CCC60D}" dt="2024-05-20T22:12:42.572" v="2970" actId="313"/>
          <ac:spMkLst>
            <pc:docMk/>
            <pc:sldMk cId="2877100642" sldId="924"/>
            <ac:spMk id="6" creationId="{B567B7A5-ECEB-F660-585A-332D9FB928E8}"/>
          </ac:spMkLst>
        </pc:spChg>
      </pc:sldChg>
      <pc:sldChg chg="modSp add mod">
        <pc:chgData name="Michael Starsinic" userId="de4e700c-740d-481a-8831-c9f0c79f23d1" providerId="ADAL" clId="{E4FEB838-F90B-4561-B05C-C9F0A9CCC60D}" dt="2024-05-20T22:10:31.469" v="2968" actId="20577"/>
        <pc:sldMkLst>
          <pc:docMk/>
          <pc:sldMk cId="3053618125" sldId="925"/>
        </pc:sldMkLst>
        <pc:spChg chg="mod">
          <ac:chgData name="Michael Starsinic" userId="de4e700c-740d-481a-8831-c9f0c79f23d1" providerId="ADAL" clId="{E4FEB838-F90B-4561-B05C-C9F0A9CCC60D}" dt="2024-05-20T22:08:23.259" v="2927" actId="6549"/>
          <ac:spMkLst>
            <pc:docMk/>
            <pc:sldMk cId="3053618125" sldId="925"/>
            <ac:spMk id="2" creationId="{99F677F2-503F-A021-6199-6A1F72C15153}"/>
          </ac:spMkLst>
        </pc:spChg>
        <pc:spChg chg="mod">
          <ac:chgData name="Michael Starsinic" userId="de4e700c-740d-481a-8831-c9f0c79f23d1" providerId="ADAL" clId="{E4FEB838-F90B-4561-B05C-C9F0A9CCC60D}" dt="2024-05-20T22:10:31.469" v="2968" actId="20577"/>
          <ac:spMkLst>
            <pc:docMk/>
            <pc:sldMk cId="3053618125" sldId="925"/>
            <ac:spMk id="6" creationId="{B567B7A5-ECEB-F660-585A-332D9FB928E8}"/>
          </ac:spMkLst>
        </pc:spChg>
      </pc:sldChg>
      <pc:sldMasterChg chg="modSp mod modSldLayout">
        <pc:chgData name="Michael Starsinic" userId="de4e700c-740d-481a-8831-c9f0c79f23d1" providerId="ADAL" clId="{E4FEB838-F90B-4561-B05C-C9F0A9CCC60D}" dt="2024-05-20T17:37:55.821" v="26" actId="20577"/>
        <pc:sldMasterMkLst>
          <pc:docMk/>
          <pc:sldMasterMk cId="0" sldId="2147483729"/>
        </pc:sldMasterMkLst>
        <pc:spChg chg="mod">
          <ac:chgData name="Michael Starsinic" userId="de4e700c-740d-481a-8831-c9f0c79f23d1" providerId="ADAL" clId="{E4FEB838-F90B-4561-B05C-C9F0A9CCC60D}" dt="2024-05-20T17:37:40.271" v="10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Michael Starsinic" userId="de4e700c-740d-481a-8831-c9f0c79f23d1" providerId="ADAL" clId="{E4FEB838-F90B-4561-B05C-C9F0A9CCC60D}" dt="2024-05-20T17:37:55.821" v="26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Michael Starsinic" userId="de4e700c-740d-481a-8831-c9f0c79f23d1" providerId="ADAL" clId="{E4FEB838-F90B-4561-B05C-C9F0A9CCC60D}" dt="2024-05-20T17:37:55.821" v="26" actId="20577"/>
            <ac:spMkLst>
              <pc:docMk/>
              <pc:sldMasterMk cId="0" sldId="2147483729"/>
              <pc:sldLayoutMk cId="719417900" sldId="2147483770"/>
              <ac:spMk id="7" creationId="{00000000-0000-0000-0000-000000000000}"/>
            </ac:spMkLst>
          </pc:spChg>
        </pc:sldLayoutChg>
      </pc:sldMasterChg>
    </pc:docChg>
  </pc:docChgLst>
  <pc:docChgLst>
    <pc:chgData name="Michael Starsinic" userId="de4e700c-740d-481a-8831-c9f0c79f23d1" providerId="ADAL" clId="{44A45DB5-1D5E-439A-A45E-DAFDE14CFD5C}"/>
    <pc:docChg chg="modSld">
      <pc:chgData name="Michael Starsinic" userId="de4e700c-740d-481a-8831-c9f0c79f23d1" providerId="ADAL" clId="{44A45DB5-1D5E-439A-A45E-DAFDE14CFD5C}" dt="2024-03-27T12:09:42.262" v="6" actId="20577"/>
      <pc:docMkLst>
        <pc:docMk/>
      </pc:docMkLst>
      <pc:sldChg chg="modSp mod">
        <pc:chgData name="Michael Starsinic" userId="de4e700c-740d-481a-8831-c9f0c79f23d1" providerId="ADAL" clId="{44A45DB5-1D5E-439A-A45E-DAFDE14CFD5C}" dt="2024-03-27T12:09:42.262" v="6" actId="20577"/>
        <pc:sldMkLst>
          <pc:docMk/>
          <pc:sldMk cId="4026685248" sldId="914"/>
        </pc:sldMkLst>
        <pc:spChg chg="mod">
          <ac:chgData name="Michael Starsinic" userId="de4e700c-740d-481a-8831-c9f0c79f23d1" providerId="ADAL" clId="{44A45DB5-1D5E-439A-A45E-DAFDE14CFD5C}" dt="2024-03-27T12:09:42.262" v="6" actId="20577"/>
          <ac:spMkLst>
            <pc:docMk/>
            <pc:sldMk cId="4026685248" sldId="914"/>
            <ac:spMk id="6" creationId="{B567B7A5-ECEB-F660-585A-332D9FB928E8}"/>
          </ac:spMkLst>
        </pc:spChg>
      </pc:sldChg>
    </pc:docChg>
  </pc:docChgLst>
  <pc:docChgLst>
    <pc:chgData name="Michael Starsinic" userId="de4e700c-740d-481a-8831-c9f0c79f23d1" providerId="ADAL" clId="{60602F22-CDC8-4748-9473-111434767978}"/>
    <pc:docChg chg="undo custSel modSld">
      <pc:chgData name="Michael Starsinic" userId="de4e700c-740d-481a-8831-c9f0c79f23d1" providerId="ADAL" clId="{60602F22-CDC8-4748-9473-111434767978}" dt="2024-03-06T14:25:18.285" v="57" actId="6549"/>
      <pc:docMkLst>
        <pc:docMk/>
      </pc:docMkLst>
      <pc:sldChg chg="modSp mod">
        <pc:chgData name="Michael Starsinic" userId="de4e700c-740d-481a-8831-c9f0c79f23d1" providerId="ADAL" clId="{60602F22-CDC8-4748-9473-111434767978}" dt="2024-03-06T14:25:11.763" v="55" actId="6549"/>
        <pc:sldMkLst>
          <pc:docMk/>
          <pc:sldMk cId="287321685" sldId="795"/>
        </pc:sldMkLst>
        <pc:spChg chg="mod">
          <ac:chgData name="Michael Starsinic" userId="de4e700c-740d-481a-8831-c9f0c79f23d1" providerId="ADAL" clId="{60602F22-CDC8-4748-9473-111434767978}" dt="2024-03-06T14:25:11.763" v="55" actId="6549"/>
          <ac:spMkLst>
            <pc:docMk/>
            <pc:sldMk cId="287321685" sldId="795"/>
            <ac:spMk id="6" creationId="{00000000-0000-0000-0000-000000000000}"/>
          </ac:spMkLst>
        </pc:spChg>
      </pc:sldChg>
      <pc:sldChg chg="modSp mod">
        <pc:chgData name="Michael Starsinic" userId="de4e700c-740d-481a-8831-c9f0c79f23d1" providerId="ADAL" clId="{60602F22-CDC8-4748-9473-111434767978}" dt="2024-03-06T14:24:04.803" v="22" actId="20577"/>
        <pc:sldMkLst>
          <pc:docMk/>
          <pc:sldMk cId="3022763631" sldId="910"/>
        </pc:sldMkLst>
        <pc:graphicFrameChg chg="mod modGraphic">
          <ac:chgData name="Michael Starsinic" userId="de4e700c-740d-481a-8831-c9f0c79f23d1" providerId="ADAL" clId="{60602F22-CDC8-4748-9473-111434767978}" dt="2024-03-06T14:24:04.803" v="22" actId="20577"/>
          <ac:graphicFrameMkLst>
            <pc:docMk/>
            <pc:sldMk cId="3022763631" sldId="910"/>
            <ac:graphicFrameMk id="10" creationId="{ED6B9139-F0E0-6FAC-8C0A-8F21852FEA87}"/>
          </ac:graphicFrameMkLst>
        </pc:graphicFrameChg>
      </pc:sldChg>
      <pc:sldChg chg="modSp mod">
        <pc:chgData name="Michael Starsinic" userId="de4e700c-740d-481a-8831-c9f0c79f23d1" providerId="ADAL" clId="{60602F22-CDC8-4748-9473-111434767978}" dt="2024-03-06T14:25:18.285" v="57" actId="6549"/>
        <pc:sldMkLst>
          <pc:docMk/>
          <pc:sldMk cId="4135553890" sldId="911"/>
        </pc:sldMkLst>
        <pc:spChg chg="mod">
          <ac:chgData name="Michael Starsinic" userId="de4e700c-740d-481a-8831-c9f0c79f23d1" providerId="ADAL" clId="{60602F22-CDC8-4748-9473-111434767978}" dt="2024-03-06T14:25:18.285" v="57" actId="6549"/>
          <ac:spMkLst>
            <pc:docMk/>
            <pc:sldMk cId="4135553890" sldId="911"/>
            <ac:spMk id="6" creationId="{00000000-0000-0000-0000-000000000000}"/>
          </ac:spMkLst>
        </pc:spChg>
      </pc:sldChg>
      <pc:sldChg chg="modSp mod">
        <pc:chgData name="Michael Starsinic" userId="de4e700c-740d-481a-8831-c9f0c79f23d1" providerId="ADAL" clId="{60602F22-CDC8-4748-9473-111434767978}" dt="2024-03-06T14:24:51.636" v="51" actId="6549"/>
        <pc:sldMkLst>
          <pc:docMk/>
          <pc:sldMk cId="1881255705" sldId="912"/>
        </pc:sldMkLst>
        <pc:spChg chg="mod">
          <ac:chgData name="Michael Starsinic" userId="de4e700c-740d-481a-8831-c9f0c79f23d1" providerId="ADAL" clId="{60602F22-CDC8-4748-9473-111434767978}" dt="2024-03-06T14:24:51.636" v="51" actId="6549"/>
          <ac:spMkLst>
            <pc:docMk/>
            <pc:sldMk cId="1881255705" sldId="912"/>
            <ac:spMk id="6" creationId="{00000000-0000-0000-0000-000000000000}"/>
          </ac:spMkLst>
        </pc:spChg>
      </pc:sldChg>
    </pc:docChg>
  </pc:docChgLst>
  <pc:docChgLst>
    <pc:chgData name="Michael Starsinic" userId="de4e700c-740d-481a-8831-c9f0c79f23d1" providerId="ADAL" clId="{4920E193-0623-4628-9683-75053F69CFDF}"/>
    <pc:docChg chg="undo redo custSel addSld delSld modSld sldOrd modMainMaster">
      <pc:chgData name="Michael Starsinic" userId="de4e700c-740d-481a-8831-c9f0c79f23d1" providerId="ADAL" clId="{4920E193-0623-4628-9683-75053F69CFDF}" dt="2024-03-04T20:27:10.888" v="949" actId="313"/>
      <pc:docMkLst>
        <pc:docMk/>
      </pc:docMkLst>
      <pc:sldChg chg="modSp mod">
        <pc:chgData name="Michael Starsinic" userId="de4e700c-740d-481a-8831-c9f0c79f23d1" providerId="ADAL" clId="{4920E193-0623-4628-9683-75053F69CFDF}" dt="2024-03-04T13:02:48.074" v="126" actId="20577"/>
        <pc:sldMkLst>
          <pc:docMk/>
          <pc:sldMk cId="287321685" sldId="795"/>
        </pc:sldMkLst>
        <pc:spChg chg="mod">
          <ac:chgData name="Michael Starsinic" userId="de4e700c-740d-481a-8831-c9f0c79f23d1" providerId="ADAL" clId="{4920E193-0623-4628-9683-75053F69CFDF}" dt="2024-03-04T13:02:48.074" v="126" actId="20577"/>
          <ac:spMkLst>
            <pc:docMk/>
            <pc:sldMk cId="287321685" sldId="795"/>
            <ac:spMk id="2" creationId="{7004E1B6-7C10-4462-B5DD-BB275803E4D3}"/>
          </ac:spMkLst>
        </pc:spChg>
        <pc:spChg chg="mod">
          <ac:chgData name="Michael Starsinic" userId="de4e700c-740d-481a-8831-c9f0c79f23d1" providerId="ADAL" clId="{4920E193-0623-4628-9683-75053F69CFDF}" dt="2024-03-04T13:02:45.710" v="120" actId="20577"/>
          <ac:spMkLst>
            <pc:docMk/>
            <pc:sldMk cId="287321685" sldId="795"/>
            <ac:spMk id="6" creationId="{00000000-0000-0000-0000-000000000000}"/>
          </ac:spMkLst>
        </pc:spChg>
      </pc:sldChg>
      <pc:sldChg chg="modSp mod ord">
        <pc:chgData name="Michael Starsinic" userId="de4e700c-740d-481a-8831-c9f0c79f23d1" providerId="ADAL" clId="{4920E193-0623-4628-9683-75053F69CFDF}" dt="2024-03-04T20:27:10.888" v="949" actId="313"/>
        <pc:sldMkLst>
          <pc:docMk/>
          <pc:sldMk cId="3022763631" sldId="910"/>
        </pc:sldMkLst>
        <pc:graphicFrameChg chg="modGraphic">
          <ac:chgData name="Michael Starsinic" userId="de4e700c-740d-481a-8831-c9f0c79f23d1" providerId="ADAL" clId="{4920E193-0623-4628-9683-75053F69CFDF}" dt="2024-03-04T20:27:10.888" v="949" actId="313"/>
          <ac:graphicFrameMkLst>
            <pc:docMk/>
            <pc:sldMk cId="3022763631" sldId="910"/>
            <ac:graphicFrameMk id="10" creationId="{ED6B9139-F0E0-6FAC-8C0A-8F21852FEA87}"/>
          </ac:graphicFrameMkLst>
        </pc:graphicFrameChg>
      </pc:sldChg>
      <pc:sldChg chg="modSp add del mod">
        <pc:chgData name="Michael Starsinic" userId="de4e700c-740d-481a-8831-c9f0c79f23d1" providerId="ADAL" clId="{4920E193-0623-4628-9683-75053F69CFDF}" dt="2024-03-04T20:24:58.079" v="925" actId="6549"/>
        <pc:sldMkLst>
          <pc:docMk/>
          <pc:sldMk cId="4135553890" sldId="911"/>
        </pc:sldMkLst>
        <pc:spChg chg="mod">
          <ac:chgData name="Michael Starsinic" userId="de4e700c-740d-481a-8831-c9f0c79f23d1" providerId="ADAL" clId="{4920E193-0623-4628-9683-75053F69CFDF}" dt="2024-03-04T13:07:26.834" v="133" actId="6549"/>
          <ac:spMkLst>
            <pc:docMk/>
            <pc:sldMk cId="4135553890" sldId="911"/>
            <ac:spMk id="2" creationId="{7004E1B6-7C10-4462-B5DD-BB275803E4D3}"/>
          </ac:spMkLst>
        </pc:spChg>
        <pc:spChg chg="mod">
          <ac:chgData name="Michael Starsinic" userId="de4e700c-740d-481a-8831-c9f0c79f23d1" providerId="ADAL" clId="{4920E193-0623-4628-9683-75053F69CFDF}" dt="2024-03-04T20:24:58.079" v="925" actId="6549"/>
          <ac:spMkLst>
            <pc:docMk/>
            <pc:sldMk cId="4135553890" sldId="911"/>
            <ac:spMk id="6" creationId="{00000000-0000-0000-0000-000000000000}"/>
          </ac:spMkLst>
        </pc:spChg>
        <pc:graphicFrameChg chg="modGraphic">
          <ac:chgData name="Michael Starsinic" userId="de4e700c-740d-481a-8831-c9f0c79f23d1" providerId="ADAL" clId="{4920E193-0623-4628-9683-75053F69CFDF}" dt="2024-03-04T20:13:39.129" v="579" actId="20577"/>
          <ac:graphicFrameMkLst>
            <pc:docMk/>
            <pc:sldMk cId="4135553890" sldId="911"/>
            <ac:graphicFrameMk id="3" creationId="{43C9E521-0D75-0E66-3E4C-E45DBD127471}"/>
          </ac:graphicFrameMkLst>
        </pc:graphicFrameChg>
      </pc:sldChg>
      <pc:sldChg chg="modSp add mod">
        <pc:chgData name="Michael Starsinic" userId="de4e700c-740d-481a-8831-c9f0c79f23d1" providerId="ADAL" clId="{4920E193-0623-4628-9683-75053F69CFDF}" dt="2024-03-04T20:19:49.528" v="752" actId="20577"/>
        <pc:sldMkLst>
          <pc:docMk/>
          <pc:sldMk cId="1881255705" sldId="912"/>
        </pc:sldMkLst>
        <pc:spChg chg="mod">
          <ac:chgData name="Michael Starsinic" userId="de4e700c-740d-481a-8831-c9f0c79f23d1" providerId="ADAL" clId="{4920E193-0623-4628-9683-75053F69CFDF}" dt="2024-03-04T20:19:17.131" v="737" actId="20577"/>
          <ac:spMkLst>
            <pc:docMk/>
            <pc:sldMk cId="1881255705" sldId="912"/>
            <ac:spMk id="2" creationId="{7004E1B6-7C10-4462-B5DD-BB275803E4D3}"/>
          </ac:spMkLst>
        </pc:spChg>
        <pc:spChg chg="mod">
          <ac:chgData name="Michael Starsinic" userId="de4e700c-740d-481a-8831-c9f0c79f23d1" providerId="ADAL" clId="{4920E193-0623-4628-9683-75053F69CFDF}" dt="2024-03-04T20:19:49.528" v="752" actId="20577"/>
          <ac:spMkLst>
            <pc:docMk/>
            <pc:sldMk cId="1881255705" sldId="912"/>
            <ac:spMk id="6" creationId="{00000000-0000-0000-0000-000000000000}"/>
          </ac:spMkLst>
        </pc:spChg>
        <pc:graphicFrameChg chg="modGraphic">
          <ac:chgData name="Michael Starsinic" userId="de4e700c-740d-481a-8831-c9f0c79f23d1" providerId="ADAL" clId="{4920E193-0623-4628-9683-75053F69CFDF}" dt="2024-03-04T20:14:56.182" v="587" actId="20577"/>
          <ac:graphicFrameMkLst>
            <pc:docMk/>
            <pc:sldMk cId="1881255705" sldId="912"/>
            <ac:graphicFrameMk id="3" creationId="{43C9E521-0D75-0E66-3E4C-E45DBD127471}"/>
          </ac:graphicFrameMkLst>
        </pc:graphicFrameChg>
      </pc:sldChg>
      <pc:sldMasterChg chg="modSp mod modSldLayout">
        <pc:chgData name="Michael Starsinic" userId="de4e700c-740d-481a-8831-c9f0c79f23d1" providerId="ADAL" clId="{4920E193-0623-4628-9683-75053F69CFDF}" dt="2024-03-04T12:58:28.612" v="110" actId="313"/>
        <pc:sldMasterMkLst>
          <pc:docMk/>
          <pc:sldMasterMk cId="0" sldId="2147483729"/>
        </pc:sldMasterMkLst>
        <pc:spChg chg="mod">
          <ac:chgData name="Michael Starsinic" userId="de4e700c-740d-481a-8831-c9f0c79f23d1" providerId="ADAL" clId="{4920E193-0623-4628-9683-75053F69CFDF}" dt="2024-03-04T12:58:28.612" v="110" actId="313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Michael Starsinic" userId="de4e700c-740d-481a-8831-c9f0c79f23d1" providerId="ADAL" clId="{4920E193-0623-4628-9683-75053F69CFDF}" dt="2024-03-04T12:57:29.483" v="84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Michael Starsinic" userId="de4e700c-740d-481a-8831-c9f0c79f23d1" providerId="ADAL" clId="{4920E193-0623-4628-9683-75053F69CFDF}" dt="2024-03-04T12:56:46.902" v="5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  <pc:spChg chg="mod">
            <ac:chgData name="Michael Starsinic" userId="de4e700c-740d-481a-8831-c9f0c79f23d1" providerId="ADAL" clId="{4920E193-0623-4628-9683-75053F69CFDF}" dt="2024-03-04T12:57:29.483" v="84" actId="6549"/>
            <ac:spMkLst>
              <pc:docMk/>
              <pc:sldMasterMk cId="0" sldId="2147483729"/>
              <pc:sldLayoutMk cId="719417900" sldId="2147483770"/>
              <ac:spMk id="7" creationId="{00000000-0000-0000-0000-000000000000}"/>
            </ac:spMkLst>
          </pc:spChg>
        </pc:sldLayoutChg>
      </pc:sldMasterChg>
    </pc:docChg>
  </pc:docChgLst>
  <pc:docChgLst>
    <pc:chgData name="Michael Starsinic" userId="de4e700c-740d-481a-8831-c9f0c79f23d1" providerId="ADAL" clId="{83949404-5A0B-4303-9472-F187F2303099}"/>
    <pc:docChg chg="custSel addSld delSld modSld sldOrd modMainMaster">
      <pc:chgData name="Michael Starsinic" userId="de4e700c-740d-481a-8831-c9f0c79f23d1" providerId="ADAL" clId="{83949404-5A0B-4303-9472-F187F2303099}" dt="2024-03-07T14:56:06.121" v="29" actId="20577"/>
      <pc:docMkLst>
        <pc:docMk/>
      </pc:docMkLst>
      <pc:sldChg chg="ord">
        <pc:chgData name="Michael Starsinic" userId="de4e700c-740d-481a-8831-c9f0c79f23d1" providerId="ADAL" clId="{83949404-5A0B-4303-9472-F187F2303099}" dt="2024-03-07T14:54:42.214" v="3"/>
        <pc:sldMkLst>
          <pc:docMk/>
          <pc:sldMk cId="4135553890" sldId="911"/>
        </pc:sldMkLst>
      </pc:sldChg>
      <pc:sldChg chg="add del">
        <pc:chgData name="Michael Starsinic" userId="de4e700c-740d-481a-8831-c9f0c79f23d1" providerId="ADAL" clId="{83949404-5A0B-4303-9472-F187F2303099}" dt="2024-03-07T14:55:13.972" v="5" actId="47"/>
        <pc:sldMkLst>
          <pc:docMk/>
          <pc:sldMk cId="3258852479" sldId="913"/>
        </pc:sldMkLst>
        <pc:spChg chg="add del mod">
          <ac:chgData name="Michael Starsinic" userId="de4e700c-740d-481a-8831-c9f0c79f23d1" providerId="ADAL" clId="{83949404-5A0B-4303-9472-F187F2303099}" dt="2024-03-07T14:55:28.362" v="14" actId="478"/>
          <ac:spMkLst>
            <pc:docMk/>
            <pc:sldMk cId="3258852479" sldId="913"/>
            <ac:spMk id="2" creationId="{0BD6F69C-FB3D-4126-25D1-076FEC2C19F3}"/>
          </ac:spMkLst>
        </pc:spChg>
        <pc:spChg chg="del">
          <ac:chgData name="Michael Starsinic" userId="de4e700c-740d-481a-8831-c9f0c79f23d1" providerId="ADAL" clId="{83949404-5A0B-4303-9472-F187F2303099}" dt="2024-03-07T14:55:26.170" v="13" actId="478"/>
          <ac:spMkLst>
            <pc:docMk/>
            <pc:sldMk cId="3258852479" sldId="913"/>
            <ac:spMk id="6147" creationId="{00000000-0000-0000-0000-000000000000}"/>
          </ac:spMkLst>
        </pc:spChg>
        <pc:spChg chg="mod">
          <ac:chgData name="Michael Starsinic" userId="de4e700c-740d-481a-8831-c9f0c79f23d1" providerId="ADAL" clId="{83949404-5A0B-4303-9472-F187F2303099}" dt="2024-03-07T14:55:21.305" v="12" actId="20577"/>
          <ac:spMkLst>
            <pc:docMk/>
            <pc:sldMk cId="3258852479" sldId="913"/>
            <ac:spMk id="9219" creationId="{00000000-0000-0000-0000-000000000000}"/>
          </ac:spMkLst>
        </pc:spChg>
      </pc:sldChg>
      <pc:sldMasterChg chg="modSp mod">
        <pc:chgData name="Michael Starsinic" userId="de4e700c-740d-481a-8831-c9f0c79f23d1" providerId="ADAL" clId="{83949404-5A0B-4303-9472-F187F2303099}" dt="2024-03-07T14:56:06.121" v="29" actId="20577"/>
        <pc:sldMasterMkLst>
          <pc:docMk/>
          <pc:sldMasterMk cId="0" sldId="2147483729"/>
        </pc:sldMasterMkLst>
        <pc:spChg chg="mod">
          <ac:chgData name="Michael Starsinic" userId="de4e700c-740d-481a-8831-c9f0c79f23d1" providerId="ADAL" clId="{83949404-5A0B-4303-9472-F187F2303099}" dt="2024-03-07T14:56:06.121" v="29" actId="20577"/>
          <ac:spMkLst>
            <pc:docMk/>
            <pc:sldMasterMk cId="0" sldId="2147483729"/>
            <ac:spMk id="14" creationId="{00000000-0000-0000-0000-000000000000}"/>
          </ac:spMkLst>
        </pc:spChg>
      </pc:sldMasterChg>
    </pc:docChg>
  </pc:docChgLst>
  <pc:docChgLst>
    <pc:chgData name="Michael Starsinic" userId="de4e700c-740d-481a-8831-c9f0c79f23d1" providerId="ADAL" clId="{E5C6C3FB-0D94-448E-B5FE-39F25CF803D1}"/>
    <pc:docChg chg="undo custSel modSld">
      <pc:chgData name="Michael Starsinic" userId="de4e700c-740d-481a-8831-c9f0c79f23d1" providerId="ADAL" clId="{E5C6C3FB-0D94-448E-B5FE-39F25CF803D1}" dt="2024-05-22T17:25:51.929" v="154" actId="20577"/>
      <pc:docMkLst>
        <pc:docMk/>
      </pc:docMkLst>
      <pc:sldChg chg="modSp mod">
        <pc:chgData name="Michael Starsinic" userId="de4e700c-740d-481a-8831-c9f0c79f23d1" providerId="ADAL" clId="{E5C6C3FB-0D94-448E-B5FE-39F25CF803D1}" dt="2024-05-22T17:25:51.929" v="154" actId="20577"/>
        <pc:sldMkLst>
          <pc:docMk/>
          <pc:sldMk cId="1099006151" sldId="915"/>
        </pc:sldMkLst>
        <pc:graphicFrameChg chg="modGraphic">
          <ac:chgData name="Michael Starsinic" userId="de4e700c-740d-481a-8831-c9f0c79f23d1" providerId="ADAL" clId="{E5C6C3FB-0D94-448E-B5FE-39F25CF803D1}" dt="2024-05-22T17:25:51.929" v="154" actId="20577"/>
          <ac:graphicFrameMkLst>
            <pc:docMk/>
            <pc:sldMk cId="1099006151" sldId="915"/>
            <ac:graphicFrameMk id="10" creationId="{6A7D1DE9-2957-5B6E-5B16-E59CC323ABE9}"/>
          </ac:graphicFrameMkLst>
        </pc:graphicFrameChg>
      </pc:sldChg>
    </pc:docChg>
  </pc:docChgLst>
  <pc:docChgLst>
    <pc:chgData name="Michael Starsinic" userId="de4e700c-740d-481a-8831-c9f0c79f23d1" providerId="ADAL" clId="{62F03761-6797-44FB-B795-68BE28BCE9AA}"/>
    <pc:docChg chg="modSld">
      <pc:chgData name="Michael Starsinic" userId="de4e700c-740d-481a-8831-c9f0c79f23d1" providerId="ADAL" clId="{62F03761-6797-44FB-B795-68BE28BCE9AA}" dt="2024-03-26T21:43:10.444" v="14" actId="20577"/>
      <pc:docMkLst>
        <pc:docMk/>
      </pc:docMkLst>
      <pc:sldChg chg="modSp mod">
        <pc:chgData name="Michael Starsinic" userId="de4e700c-740d-481a-8831-c9f0c79f23d1" providerId="ADAL" clId="{62F03761-6797-44FB-B795-68BE28BCE9AA}" dt="2024-03-26T21:43:10.444" v="14" actId="20577"/>
        <pc:sldMkLst>
          <pc:docMk/>
          <pc:sldMk cId="4026685248" sldId="914"/>
        </pc:sldMkLst>
        <pc:spChg chg="mod">
          <ac:chgData name="Michael Starsinic" userId="de4e700c-740d-481a-8831-c9f0c79f23d1" providerId="ADAL" clId="{62F03761-6797-44FB-B795-68BE28BCE9AA}" dt="2024-03-26T21:43:10.444" v="14" actId="20577"/>
          <ac:spMkLst>
            <pc:docMk/>
            <pc:sldMk cId="4026685248" sldId="914"/>
            <ac:spMk id="6" creationId="{B567B7A5-ECEB-F660-585A-332D9FB928E8}"/>
          </ac:spMkLst>
        </pc:spChg>
      </pc:sldChg>
    </pc:docChg>
  </pc:docChgLst>
  <pc:docChgLst>
    <pc:chgData name="Michael Starsinic" userId="de4e700c-740d-481a-8831-c9f0c79f23d1" providerId="ADAL" clId="{93AD797B-7652-46BF-9870-BEC7A561D6B2}"/>
    <pc:docChg chg="undo custSel delSld modSld modMainMaster">
      <pc:chgData name="Michael Starsinic" userId="de4e700c-740d-481a-8831-c9f0c79f23d1" providerId="ADAL" clId="{93AD797B-7652-46BF-9870-BEC7A561D6B2}" dt="2024-08-23T08:58:52.875" v="506" actId="20577"/>
      <pc:docMkLst>
        <pc:docMk/>
      </pc:docMkLst>
      <pc:sldChg chg="addSp delSp modSp mod">
        <pc:chgData name="Michael Starsinic" userId="de4e700c-740d-481a-8831-c9f0c79f23d1" providerId="ADAL" clId="{93AD797B-7652-46BF-9870-BEC7A561D6B2}" dt="2024-08-22T20:13:44.217" v="82" actId="478"/>
        <pc:sldMkLst>
          <pc:docMk/>
          <pc:sldMk cId="0" sldId="303"/>
        </pc:sldMkLst>
        <pc:spChg chg="add del mod">
          <ac:chgData name="Michael Starsinic" userId="de4e700c-740d-481a-8831-c9f0c79f23d1" providerId="ADAL" clId="{93AD797B-7652-46BF-9870-BEC7A561D6B2}" dt="2024-08-22T20:13:44.217" v="82" actId="478"/>
          <ac:spMkLst>
            <pc:docMk/>
            <pc:sldMk cId="0" sldId="303"/>
            <ac:spMk id="2" creationId="{451E05FB-30A7-F982-4A99-A29B230EC068}"/>
          </ac:spMkLst>
        </pc:spChg>
        <pc:spChg chg="del">
          <ac:chgData name="Michael Starsinic" userId="de4e700c-740d-481a-8831-c9f0c79f23d1" providerId="ADAL" clId="{93AD797B-7652-46BF-9870-BEC7A561D6B2}" dt="2024-08-22T20:13:41.506" v="81" actId="478"/>
          <ac:spMkLst>
            <pc:docMk/>
            <pc:sldMk cId="0" sldId="303"/>
            <ac:spMk id="6147" creationId="{00000000-0000-0000-0000-000000000000}"/>
          </ac:spMkLst>
        </pc:spChg>
        <pc:spChg chg="mod">
          <ac:chgData name="Michael Starsinic" userId="de4e700c-740d-481a-8831-c9f0c79f23d1" providerId="ADAL" clId="{93AD797B-7652-46BF-9870-BEC7A561D6B2}" dt="2024-08-22T20:13:38.075" v="80" actId="20577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Michael Starsinic" userId="de4e700c-740d-481a-8831-c9f0c79f23d1" providerId="ADAL" clId="{93AD797B-7652-46BF-9870-BEC7A561D6B2}" dt="2024-08-23T08:58:52.875" v="506" actId="20577"/>
        <pc:sldMkLst>
          <pc:docMk/>
          <pc:sldMk cId="4026685248" sldId="914"/>
        </pc:sldMkLst>
        <pc:spChg chg="mod">
          <ac:chgData name="Michael Starsinic" userId="de4e700c-740d-481a-8831-c9f0c79f23d1" providerId="ADAL" clId="{93AD797B-7652-46BF-9870-BEC7A561D6B2}" dt="2024-08-23T08:58:52.875" v="506" actId="20577"/>
          <ac:spMkLst>
            <pc:docMk/>
            <pc:sldMk cId="4026685248" sldId="914"/>
            <ac:spMk id="6" creationId="{B567B7A5-ECEB-F660-585A-332D9FB928E8}"/>
          </ac:spMkLst>
        </pc:spChg>
      </pc:sldChg>
      <pc:sldChg chg="del">
        <pc:chgData name="Michael Starsinic" userId="de4e700c-740d-481a-8831-c9f0c79f23d1" providerId="ADAL" clId="{93AD797B-7652-46BF-9870-BEC7A561D6B2}" dt="2024-08-22T20:16:01.494" v="267" actId="47"/>
        <pc:sldMkLst>
          <pc:docMk/>
          <pc:sldMk cId="3592094767" sldId="927"/>
        </pc:sldMkLst>
      </pc:sldChg>
      <pc:sldChg chg="del">
        <pc:chgData name="Michael Starsinic" userId="de4e700c-740d-481a-8831-c9f0c79f23d1" providerId="ADAL" clId="{93AD797B-7652-46BF-9870-BEC7A561D6B2}" dt="2024-08-22T20:16:01.494" v="267" actId="47"/>
        <pc:sldMkLst>
          <pc:docMk/>
          <pc:sldMk cId="2720026194" sldId="928"/>
        </pc:sldMkLst>
      </pc:sldChg>
      <pc:sldMasterChg chg="modSp mod modSldLayout">
        <pc:chgData name="Michael Starsinic" userId="de4e700c-740d-481a-8831-c9f0c79f23d1" providerId="ADAL" clId="{93AD797B-7652-46BF-9870-BEC7A561D6B2}" dt="2024-08-22T20:13:19.433" v="64" actId="20577"/>
        <pc:sldMasterMkLst>
          <pc:docMk/>
          <pc:sldMasterMk cId="0" sldId="2147483729"/>
        </pc:sldMasterMkLst>
        <pc:spChg chg="mod">
          <ac:chgData name="Michael Starsinic" userId="de4e700c-740d-481a-8831-c9f0c79f23d1" providerId="ADAL" clId="{93AD797B-7652-46BF-9870-BEC7A561D6B2}" dt="2024-08-22T20:13:19.433" v="64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Michael Starsinic" userId="de4e700c-740d-481a-8831-c9f0c79f23d1" providerId="ADAL" clId="{93AD797B-7652-46BF-9870-BEC7A561D6B2}" dt="2024-08-22T20:12:36.966" v="40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Michael Starsinic" userId="de4e700c-740d-481a-8831-c9f0c79f23d1" providerId="ADAL" clId="{93AD797B-7652-46BF-9870-BEC7A561D6B2}" dt="2024-08-22T20:12:36.966" v="40" actId="20577"/>
            <ac:spMkLst>
              <pc:docMk/>
              <pc:sldMasterMk cId="0" sldId="2147483729"/>
              <pc:sldLayoutMk cId="719417900" sldId="2147483770"/>
              <ac:spMk id="7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8/26/2024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8/26/2024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#164</a:t>
            </a:r>
          </a:p>
          <a:p>
            <a:r>
              <a:rPr lang="en-GB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August 19</a:t>
            </a:r>
            <a:r>
              <a:rPr lang="en-GB" altLang="zh-CN" sz="14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August 23</a:t>
            </a:r>
            <a:r>
              <a:rPr lang="en-GB" altLang="zh-CN" sz="14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rd</a:t>
            </a:r>
            <a:r>
              <a:rPr lang="en-GB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2024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WG2#164, August 19-23</a:t>
            </a:r>
            <a:r>
              <a:rPr lang="en-GB" altLang="de-DE" sz="1200" baseline="0" dirty="0">
                <a:solidFill>
                  <a:schemeClr val="bg1"/>
                </a:solidFill>
              </a:rPr>
              <a:t>,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/>
              <a:t>Key Issue #1 </a:t>
            </a:r>
            <a:r>
              <a:rPr lang="en-US" altLang="de-DE" sz="3600" b="1" kern="0" dirty="0" err="1"/>
              <a:t>SoH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0C4C4572-678A-99EA-50D5-AD6E35F694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43848" y="270462"/>
            <a:ext cx="1804700" cy="286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altLang="de-DE" sz="2000" b="1" kern="0" dirty="0">
                <a:solidFill>
                  <a:srgbClr val="0000FF"/>
                </a:solidFill>
              </a:rPr>
              <a:t>S2-2409499</a:t>
            </a:r>
            <a:endParaRPr lang="en-GB" sz="1400" kern="0" baseline="3000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008F81-10B0-3B3C-1010-7EB60C4DA5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F677F2-503F-A021-6199-6A1F72C151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Agenda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B567B7A5-ECEB-F660-585A-332D9FB928E8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257568" y="1588228"/>
            <a:ext cx="8810067" cy="454515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b="1" dirty="0">
                <a:solidFill>
                  <a:prstClr val="black"/>
                </a:solidFill>
              </a:rPr>
              <a:t>Which paper should be agreed as the FS_UIA_ARC Key Issue #1 conclusion?</a:t>
            </a:r>
          </a:p>
          <a:p>
            <a:pPr marL="1314450" lvl="3" indent="-457200">
              <a:spcBef>
                <a:spcPts val="0"/>
              </a:spcBef>
              <a:spcAft>
                <a:spcPts val="0"/>
              </a:spcAft>
            </a:pPr>
            <a:r>
              <a:rPr lang="en-US" altLang="ko-KR" sz="2400" dirty="0">
                <a:solidFill>
                  <a:prstClr val="black"/>
                </a:solidFill>
              </a:rPr>
              <a:t>The NAS-MM Solution (S2-2409276)</a:t>
            </a:r>
          </a:p>
          <a:p>
            <a:pPr marL="1771650" lvl="4" indent="-457200">
              <a:spcBef>
                <a:spcPts val="0"/>
              </a:spcBef>
              <a:spcAft>
                <a:spcPts val="0"/>
              </a:spcAft>
            </a:pPr>
            <a:r>
              <a:rPr lang="en-US" altLang="ko-KR" sz="1800" dirty="0">
                <a:solidFill>
                  <a:prstClr val="black"/>
                </a:solidFill>
              </a:rPr>
              <a:t>Support:</a:t>
            </a:r>
          </a:p>
          <a:p>
            <a:pPr marL="1771650" lvl="4" indent="-457200">
              <a:spcBef>
                <a:spcPts val="0"/>
              </a:spcBef>
              <a:spcAft>
                <a:spcPts val="0"/>
              </a:spcAft>
            </a:pPr>
            <a:r>
              <a:rPr lang="en-US" altLang="ko-KR" sz="1800" dirty="0">
                <a:solidFill>
                  <a:prstClr val="black"/>
                </a:solidFill>
              </a:rPr>
              <a:t>Object:</a:t>
            </a:r>
          </a:p>
          <a:p>
            <a:pPr marL="1314450" lvl="3" indent="-457200">
              <a:spcBef>
                <a:spcPts val="0"/>
              </a:spcBef>
              <a:spcAft>
                <a:spcPts val="0"/>
              </a:spcAft>
            </a:pPr>
            <a:r>
              <a:rPr lang="en-US" altLang="ko-KR" sz="2400" dirty="0">
                <a:solidFill>
                  <a:prstClr val="black"/>
                </a:solidFill>
              </a:rPr>
              <a:t>The </a:t>
            </a:r>
            <a:r>
              <a:rPr lang="en-US" altLang="ko-KR" sz="2400" dirty="0" err="1">
                <a:solidFill>
                  <a:prstClr val="black"/>
                </a:solidFill>
              </a:rPr>
              <a:t>eSIM</a:t>
            </a:r>
            <a:r>
              <a:rPr lang="en-US" altLang="ko-KR" sz="2400">
                <a:solidFill>
                  <a:prstClr val="black"/>
                </a:solidFill>
              </a:rPr>
              <a:t> Solution </a:t>
            </a:r>
            <a:r>
              <a:rPr lang="en-US" altLang="ko-KR" sz="2400" dirty="0">
                <a:solidFill>
                  <a:prstClr val="black"/>
                </a:solidFill>
              </a:rPr>
              <a:t>(S2-2408413)</a:t>
            </a:r>
          </a:p>
          <a:p>
            <a:pPr marL="1771650" lvl="4" indent="-457200">
              <a:spcBef>
                <a:spcPts val="0"/>
              </a:spcBef>
              <a:spcAft>
                <a:spcPts val="0"/>
              </a:spcAft>
            </a:pPr>
            <a:r>
              <a:rPr lang="en-US" altLang="ko-KR" sz="1800" dirty="0">
                <a:solidFill>
                  <a:prstClr val="black"/>
                </a:solidFill>
              </a:rPr>
              <a:t>Support:</a:t>
            </a:r>
          </a:p>
          <a:p>
            <a:pPr marL="1771650" lvl="4" indent="-457200">
              <a:spcBef>
                <a:spcPts val="0"/>
              </a:spcBef>
              <a:spcAft>
                <a:spcPts val="0"/>
              </a:spcAft>
            </a:pPr>
            <a:r>
              <a:rPr lang="en-US" altLang="ko-KR" sz="1800" dirty="0">
                <a:solidFill>
                  <a:prstClr val="black"/>
                </a:solidFill>
              </a:rPr>
              <a:t>Object:</a:t>
            </a:r>
          </a:p>
          <a:p>
            <a:pPr marL="1314450" lvl="3" indent="-457200">
              <a:spcBef>
                <a:spcPts val="0"/>
              </a:spcBef>
              <a:spcAft>
                <a:spcPts val="0"/>
              </a:spcAft>
            </a:pPr>
            <a:r>
              <a:rPr lang="en-US" altLang="ko-KR" sz="2400" dirty="0">
                <a:solidFill>
                  <a:prstClr val="black"/>
                </a:solidFill>
              </a:rPr>
              <a:t>The Application Layer Solution (S2-2408976)</a:t>
            </a:r>
          </a:p>
          <a:p>
            <a:pPr marL="1771650" lvl="4" indent="-457200">
              <a:spcBef>
                <a:spcPts val="0"/>
              </a:spcBef>
              <a:spcAft>
                <a:spcPts val="0"/>
              </a:spcAft>
            </a:pPr>
            <a:r>
              <a:rPr lang="en-US" altLang="ko-KR" sz="1800" dirty="0">
                <a:solidFill>
                  <a:prstClr val="black"/>
                </a:solidFill>
              </a:rPr>
              <a:t>Support:</a:t>
            </a:r>
          </a:p>
          <a:p>
            <a:pPr marL="1771650" lvl="4" indent="-457200">
              <a:spcBef>
                <a:spcPts val="0"/>
              </a:spcBef>
              <a:spcAft>
                <a:spcPts val="0"/>
              </a:spcAft>
            </a:pPr>
            <a:r>
              <a:rPr lang="en-US" altLang="ko-KR" sz="1800" dirty="0">
                <a:solidFill>
                  <a:prstClr val="black"/>
                </a:solidFill>
              </a:rPr>
              <a:t>Object:</a:t>
            </a:r>
          </a:p>
          <a:p>
            <a:pPr marL="857250" lvl="3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2400" dirty="0">
              <a:solidFill>
                <a:prstClr val="black"/>
              </a:solidFill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ko-K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68524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http://schemas.microsoft.com/office/2006/metadata/properties"/>
    <ds:schemaRef ds:uri="dcc30912-d230-4cc2-b11f-bb5ca2a6b6f5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09cef1fd-e61b-4dbf-b745-21988b13f978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3669</TotalTime>
  <Words>57</Words>
  <Application>Microsoft Office PowerPoint</Application>
  <PresentationFormat>On-screen Show (4:3)</PresentationFormat>
  <Paragraphs>14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Office Theme</vt:lpstr>
      <vt:lpstr>Key Issue #1 SoH</vt:lpstr>
      <vt:lpstr>Agenda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Maurice Pope</cp:lastModifiedBy>
  <cp:revision>2001</cp:revision>
  <dcterms:created xsi:type="dcterms:W3CDTF">2008-08-30T09:32:10Z</dcterms:created>
  <dcterms:modified xsi:type="dcterms:W3CDTF">2024-08-26T15:02:27Z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MSIP_Label_4d2f777e-4347-4fc6-823a-b44ab313546a_Enabled">
    <vt:lpwstr>true</vt:lpwstr>
  </property>
  <property fmtid="{D5CDD505-2E9C-101B-9397-08002B2CF9AE}" pid="21" name="MSIP_Label_4d2f777e-4347-4fc6-823a-b44ab313546a_SetDate">
    <vt:lpwstr>2024-08-13T16:35:51Z</vt:lpwstr>
  </property>
  <property fmtid="{D5CDD505-2E9C-101B-9397-08002B2CF9AE}" pid="22" name="MSIP_Label_4d2f777e-4347-4fc6-823a-b44ab313546a_Method">
    <vt:lpwstr>Standard</vt:lpwstr>
  </property>
  <property fmtid="{D5CDD505-2E9C-101B-9397-08002B2CF9AE}" pid="23" name="MSIP_Label_4d2f777e-4347-4fc6-823a-b44ab313546a_Name">
    <vt:lpwstr>Non-Public</vt:lpwstr>
  </property>
  <property fmtid="{D5CDD505-2E9C-101B-9397-08002B2CF9AE}" pid="24" name="MSIP_Label_4d2f777e-4347-4fc6-823a-b44ab313546a_SiteId">
    <vt:lpwstr>e351b779-f6d5-4e50-8568-80e922d180ae</vt:lpwstr>
  </property>
  <property fmtid="{D5CDD505-2E9C-101B-9397-08002B2CF9AE}" pid="25" name="MSIP_Label_4d2f777e-4347-4fc6-823a-b44ab313546a_ActionId">
    <vt:lpwstr>b6a805eb-0b65-4747-9d0b-90194b24f95a</vt:lpwstr>
  </property>
  <property fmtid="{D5CDD505-2E9C-101B-9397-08002B2CF9AE}" pid="26" name="MSIP_Label_4d2f777e-4347-4fc6-823a-b44ab313546a_ContentBits">
    <vt:lpwstr>0</vt:lpwstr>
  </property>
</Properties>
</file>