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1" r:id="rId5"/>
    <p:sldId id="260" r:id="rId6"/>
    <p:sldId id="259" r:id="rId7"/>
  </p:sldIdLst>
  <p:sldSz cx="12192000" cy="6858000"/>
  <p:notesSz cx="6858000" cy="9144000"/>
  <p:defaultTex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100" d="100"/>
          <a:sy n="100" d="100"/>
        </p:scale>
        <p:origin x="312"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B1C839-671C-81F0-3FE0-BBFBC7B0FFC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DE"/>
          </a:p>
        </p:txBody>
      </p:sp>
      <p:sp>
        <p:nvSpPr>
          <p:cNvPr id="3" name="Subtitle 2">
            <a:extLst>
              <a:ext uri="{FF2B5EF4-FFF2-40B4-BE49-F238E27FC236}">
                <a16:creationId xmlns:a16="http://schemas.microsoft.com/office/drawing/2014/main" id="{63E738E5-2BD4-A9B0-C1EA-38AE92630AD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DE"/>
          </a:p>
        </p:txBody>
      </p:sp>
      <p:sp>
        <p:nvSpPr>
          <p:cNvPr id="4" name="Date Placeholder 3">
            <a:extLst>
              <a:ext uri="{FF2B5EF4-FFF2-40B4-BE49-F238E27FC236}">
                <a16:creationId xmlns:a16="http://schemas.microsoft.com/office/drawing/2014/main" id="{593CEF24-9DCB-EBD9-BBD7-6A088382AB64}"/>
              </a:ext>
            </a:extLst>
          </p:cNvPr>
          <p:cNvSpPr>
            <a:spLocks noGrp="1"/>
          </p:cNvSpPr>
          <p:nvPr>
            <p:ph type="dt" sz="half" idx="10"/>
          </p:nvPr>
        </p:nvSpPr>
        <p:spPr/>
        <p:txBody>
          <a:bodyPr/>
          <a:lstStyle/>
          <a:p>
            <a:fld id="{73C4466C-C209-488E-864B-41F985EA5FE5}" type="datetimeFigureOut">
              <a:rPr lang="en-DE" smtClean="0"/>
              <a:t>08/22/2024</a:t>
            </a:fld>
            <a:endParaRPr lang="en-DE"/>
          </a:p>
        </p:txBody>
      </p:sp>
      <p:sp>
        <p:nvSpPr>
          <p:cNvPr id="5" name="Footer Placeholder 4">
            <a:extLst>
              <a:ext uri="{FF2B5EF4-FFF2-40B4-BE49-F238E27FC236}">
                <a16:creationId xmlns:a16="http://schemas.microsoft.com/office/drawing/2014/main" id="{0A3A4643-0449-C723-B556-522FA1D8BFEF}"/>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E91BDE41-E439-3D96-1561-898E49D73FDD}"/>
              </a:ext>
            </a:extLst>
          </p:cNvPr>
          <p:cNvSpPr>
            <a:spLocks noGrp="1"/>
          </p:cNvSpPr>
          <p:nvPr>
            <p:ph type="sldNum" sz="quarter" idx="12"/>
          </p:nvPr>
        </p:nvSpPr>
        <p:spPr/>
        <p:txBody>
          <a:bodyPr/>
          <a:lstStyle/>
          <a:p>
            <a:fld id="{AB39C351-14B6-4D32-B1B7-D6D0A6ED0D69}" type="slidenum">
              <a:rPr lang="en-DE" smtClean="0"/>
              <a:t>‹#›</a:t>
            </a:fld>
            <a:endParaRPr lang="en-DE"/>
          </a:p>
        </p:txBody>
      </p:sp>
    </p:spTree>
    <p:extLst>
      <p:ext uri="{BB962C8B-B14F-4D97-AF65-F5344CB8AC3E}">
        <p14:creationId xmlns:p14="http://schemas.microsoft.com/office/powerpoint/2010/main" val="26549074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FFF6D0-7414-C5D8-63A4-369AE025085D}"/>
              </a:ext>
            </a:extLst>
          </p:cNvPr>
          <p:cNvSpPr>
            <a:spLocks noGrp="1"/>
          </p:cNvSpPr>
          <p:nvPr>
            <p:ph type="title"/>
          </p:nvPr>
        </p:nvSpPr>
        <p:spPr/>
        <p:txBody>
          <a:bodyPr/>
          <a:lstStyle/>
          <a:p>
            <a:r>
              <a:rPr lang="en-US"/>
              <a:t>Click to edit Master title style</a:t>
            </a:r>
            <a:endParaRPr lang="en-DE"/>
          </a:p>
        </p:txBody>
      </p:sp>
      <p:sp>
        <p:nvSpPr>
          <p:cNvPr id="3" name="Vertical Text Placeholder 2">
            <a:extLst>
              <a:ext uri="{FF2B5EF4-FFF2-40B4-BE49-F238E27FC236}">
                <a16:creationId xmlns:a16="http://schemas.microsoft.com/office/drawing/2014/main" id="{39B5F44A-7C55-8345-AB19-0211B1D5899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4" name="Date Placeholder 3">
            <a:extLst>
              <a:ext uri="{FF2B5EF4-FFF2-40B4-BE49-F238E27FC236}">
                <a16:creationId xmlns:a16="http://schemas.microsoft.com/office/drawing/2014/main" id="{535E7EB1-65DB-3937-E492-FB2B06209EC9}"/>
              </a:ext>
            </a:extLst>
          </p:cNvPr>
          <p:cNvSpPr>
            <a:spLocks noGrp="1"/>
          </p:cNvSpPr>
          <p:nvPr>
            <p:ph type="dt" sz="half" idx="10"/>
          </p:nvPr>
        </p:nvSpPr>
        <p:spPr/>
        <p:txBody>
          <a:bodyPr/>
          <a:lstStyle/>
          <a:p>
            <a:fld id="{73C4466C-C209-488E-864B-41F985EA5FE5}" type="datetimeFigureOut">
              <a:rPr lang="en-DE" smtClean="0"/>
              <a:t>08/22/2024</a:t>
            </a:fld>
            <a:endParaRPr lang="en-DE"/>
          </a:p>
        </p:txBody>
      </p:sp>
      <p:sp>
        <p:nvSpPr>
          <p:cNvPr id="5" name="Footer Placeholder 4">
            <a:extLst>
              <a:ext uri="{FF2B5EF4-FFF2-40B4-BE49-F238E27FC236}">
                <a16:creationId xmlns:a16="http://schemas.microsoft.com/office/drawing/2014/main" id="{D5E939C6-A060-FF74-BCF5-AA4B2D4018B1}"/>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047974E7-FD2A-A40B-20A9-07E496D174BF}"/>
              </a:ext>
            </a:extLst>
          </p:cNvPr>
          <p:cNvSpPr>
            <a:spLocks noGrp="1"/>
          </p:cNvSpPr>
          <p:nvPr>
            <p:ph type="sldNum" sz="quarter" idx="12"/>
          </p:nvPr>
        </p:nvSpPr>
        <p:spPr/>
        <p:txBody>
          <a:bodyPr/>
          <a:lstStyle/>
          <a:p>
            <a:fld id="{AB39C351-14B6-4D32-B1B7-D6D0A6ED0D69}" type="slidenum">
              <a:rPr lang="en-DE" smtClean="0"/>
              <a:t>‹#›</a:t>
            </a:fld>
            <a:endParaRPr lang="en-DE"/>
          </a:p>
        </p:txBody>
      </p:sp>
    </p:spTree>
    <p:extLst>
      <p:ext uri="{BB962C8B-B14F-4D97-AF65-F5344CB8AC3E}">
        <p14:creationId xmlns:p14="http://schemas.microsoft.com/office/powerpoint/2010/main" val="2427209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B2A87EE-144B-A29C-DC50-1E831294C03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DE"/>
          </a:p>
        </p:txBody>
      </p:sp>
      <p:sp>
        <p:nvSpPr>
          <p:cNvPr id="3" name="Vertical Text Placeholder 2">
            <a:extLst>
              <a:ext uri="{FF2B5EF4-FFF2-40B4-BE49-F238E27FC236}">
                <a16:creationId xmlns:a16="http://schemas.microsoft.com/office/drawing/2014/main" id="{31AA262F-AAAA-533E-F50E-69288695061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4" name="Date Placeholder 3">
            <a:extLst>
              <a:ext uri="{FF2B5EF4-FFF2-40B4-BE49-F238E27FC236}">
                <a16:creationId xmlns:a16="http://schemas.microsoft.com/office/drawing/2014/main" id="{C79ABE05-821D-656A-C987-7F6540631EE6}"/>
              </a:ext>
            </a:extLst>
          </p:cNvPr>
          <p:cNvSpPr>
            <a:spLocks noGrp="1"/>
          </p:cNvSpPr>
          <p:nvPr>
            <p:ph type="dt" sz="half" idx="10"/>
          </p:nvPr>
        </p:nvSpPr>
        <p:spPr/>
        <p:txBody>
          <a:bodyPr/>
          <a:lstStyle/>
          <a:p>
            <a:fld id="{73C4466C-C209-488E-864B-41F985EA5FE5}" type="datetimeFigureOut">
              <a:rPr lang="en-DE" smtClean="0"/>
              <a:t>08/22/2024</a:t>
            </a:fld>
            <a:endParaRPr lang="en-DE"/>
          </a:p>
        </p:txBody>
      </p:sp>
      <p:sp>
        <p:nvSpPr>
          <p:cNvPr id="5" name="Footer Placeholder 4">
            <a:extLst>
              <a:ext uri="{FF2B5EF4-FFF2-40B4-BE49-F238E27FC236}">
                <a16:creationId xmlns:a16="http://schemas.microsoft.com/office/drawing/2014/main" id="{A0D2F779-F60A-815E-5009-373B772E00AB}"/>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4C564397-E86B-457C-5A49-B6502D8185D4}"/>
              </a:ext>
            </a:extLst>
          </p:cNvPr>
          <p:cNvSpPr>
            <a:spLocks noGrp="1"/>
          </p:cNvSpPr>
          <p:nvPr>
            <p:ph type="sldNum" sz="quarter" idx="12"/>
          </p:nvPr>
        </p:nvSpPr>
        <p:spPr/>
        <p:txBody>
          <a:bodyPr/>
          <a:lstStyle/>
          <a:p>
            <a:fld id="{AB39C351-14B6-4D32-B1B7-D6D0A6ED0D69}" type="slidenum">
              <a:rPr lang="en-DE" smtClean="0"/>
              <a:t>‹#›</a:t>
            </a:fld>
            <a:endParaRPr lang="en-DE"/>
          </a:p>
        </p:txBody>
      </p:sp>
    </p:spTree>
    <p:extLst>
      <p:ext uri="{BB962C8B-B14F-4D97-AF65-F5344CB8AC3E}">
        <p14:creationId xmlns:p14="http://schemas.microsoft.com/office/powerpoint/2010/main" val="3525460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39356-8FB3-C09B-8DFA-C05F5E3A4FF6}"/>
              </a:ext>
            </a:extLst>
          </p:cNvPr>
          <p:cNvSpPr>
            <a:spLocks noGrp="1"/>
          </p:cNvSpPr>
          <p:nvPr>
            <p:ph type="title"/>
          </p:nvPr>
        </p:nvSpPr>
        <p:spPr/>
        <p:txBody>
          <a:bodyPr/>
          <a:lstStyle/>
          <a:p>
            <a:r>
              <a:rPr lang="en-US"/>
              <a:t>Click to edit Master title style</a:t>
            </a:r>
            <a:endParaRPr lang="en-DE"/>
          </a:p>
        </p:txBody>
      </p:sp>
      <p:sp>
        <p:nvSpPr>
          <p:cNvPr id="3" name="Content Placeholder 2">
            <a:extLst>
              <a:ext uri="{FF2B5EF4-FFF2-40B4-BE49-F238E27FC236}">
                <a16:creationId xmlns:a16="http://schemas.microsoft.com/office/drawing/2014/main" id="{F51DDA6A-EE24-F1F1-98E9-ACA5EB775A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4" name="Date Placeholder 3">
            <a:extLst>
              <a:ext uri="{FF2B5EF4-FFF2-40B4-BE49-F238E27FC236}">
                <a16:creationId xmlns:a16="http://schemas.microsoft.com/office/drawing/2014/main" id="{51F3D8C5-5EE2-7AE4-CC44-DE5ED0642D84}"/>
              </a:ext>
            </a:extLst>
          </p:cNvPr>
          <p:cNvSpPr>
            <a:spLocks noGrp="1"/>
          </p:cNvSpPr>
          <p:nvPr>
            <p:ph type="dt" sz="half" idx="10"/>
          </p:nvPr>
        </p:nvSpPr>
        <p:spPr/>
        <p:txBody>
          <a:bodyPr/>
          <a:lstStyle/>
          <a:p>
            <a:fld id="{73C4466C-C209-488E-864B-41F985EA5FE5}" type="datetimeFigureOut">
              <a:rPr lang="en-DE" smtClean="0"/>
              <a:t>08/22/2024</a:t>
            </a:fld>
            <a:endParaRPr lang="en-DE"/>
          </a:p>
        </p:txBody>
      </p:sp>
      <p:sp>
        <p:nvSpPr>
          <p:cNvPr id="5" name="Footer Placeholder 4">
            <a:extLst>
              <a:ext uri="{FF2B5EF4-FFF2-40B4-BE49-F238E27FC236}">
                <a16:creationId xmlns:a16="http://schemas.microsoft.com/office/drawing/2014/main" id="{8EB68FF9-FB75-E031-A149-44BE266AD8D6}"/>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ABE77E86-F5DD-E784-F38A-13507C3CB45A}"/>
              </a:ext>
            </a:extLst>
          </p:cNvPr>
          <p:cNvSpPr>
            <a:spLocks noGrp="1"/>
          </p:cNvSpPr>
          <p:nvPr>
            <p:ph type="sldNum" sz="quarter" idx="12"/>
          </p:nvPr>
        </p:nvSpPr>
        <p:spPr/>
        <p:txBody>
          <a:bodyPr/>
          <a:lstStyle/>
          <a:p>
            <a:fld id="{AB39C351-14B6-4D32-B1B7-D6D0A6ED0D69}" type="slidenum">
              <a:rPr lang="en-DE" smtClean="0"/>
              <a:t>‹#›</a:t>
            </a:fld>
            <a:endParaRPr lang="en-DE"/>
          </a:p>
        </p:txBody>
      </p:sp>
    </p:spTree>
    <p:extLst>
      <p:ext uri="{BB962C8B-B14F-4D97-AF65-F5344CB8AC3E}">
        <p14:creationId xmlns:p14="http://schemas.microsoft.com/office/powerpoint/2010/main" val="39301416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CC4EA-533C-C705-BFB6-1A9618A06CA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DE"/>
          </a:p>
        </p:txBody>
      </p:sp>
      <p:sp>
        <p:nvSpPr>
          <p:cNvPr id="3" name="Text Placeholder 2">
            <a:extLst>
              <a:ext uri="{FF2B5EF4-FFF2-40B4-BE49-F238E27FC236}">
                <a16:creationId xmlns:a16="http://schemas.microsoft.com/office/drawing/2014/main" id="{8AF5DDE3-20A2-0341-EB8D-2FCE99F82C0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95FD6A4-904D-7342-BADD-A97FAE5F4F26}"/>
              </a:ext>
            </a:extLst>
          </p:cNvPr>
          <p:cNvSpPr>
            <a:spLocks noGrp="1"/>
          </p:cNvSpPr>
          <p:nvPr>
            <p:ph type="dt" sz="half" idx="10"/>
          </p:nvPr>
        </p:nvSpPr>
        <p:spPr/>
        <p:txBody>
          <a:bodyPr/>
          <a:lstStyle/>
          <a:p>
            <a:fld id="{73C4466C-C209-488E-864B-41F985EA5FE5}" type="datetimeFigureOut">
              <a:rPr lang="en-DE" smtClean="0"/>
              <a:t>08/22/2024</a:t>
            </a:fld>
            <a:endParaRPr lang="en-DE"/>
          </a:p>
        </p:txBody>
      </p:sp>
      <p:sp>
        <p:nvSpPr>
          <p:cNvPr id="5" name="Footer Placeholder 4">
            <a:extLst>
              <a:ext uri="{FF2B5EF4-FFF2-40B4-BE49-F238E27FC236}">
                <a16:creationId xmlns:a16="http://schemas.microsoft.com/office/drawing/2014/main" id="{62D4C9F5-BA68-25F5-EA34-483F44D30F70}"/>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0D936FEC-3E79-D645-C105-DDEFD6739428}"/>
              </a:ext>
            </a:extLst>
          </p:cNvPr>
          <p:cNvSpPr>
            <a:spLocks noGrp="1"/>
          </p:cNvSpPr>
          <p:nvPr>
            <p:ph type="sldNum" sz="quarter" idx="12"/>
          </p:nvPr>
        </p:nvSpPr>
        <p:spPr/>
        <p:txBody>
          <a:bodyPr/>
          <a:lstStyle/>
          <a:p>
            <a:fld id="{AB39C351-14B6-4D32-B1B7-D6D0A6ED0D69}" type="slidenum">
              <a:rPr lang="en-DE" smtClean="0"/>
              <a:t>‹#›</a:t>
            </a:fld>
            <a:endParaRPr lang="en-DE"/>
          </a:p>
        </p:txBody>
      </p:sp>
    </p:spTree>
    <p:extLst>
      <p:ext uri="{BB962C8B-B14F-4D97-AF65-F5344CB8AC3E}">
        <p14:creationId xmlns:p14="http://schemas.microsoft.com/office/powerpoint/2010/main" val="12080666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5FB85-7B50-42B0-DFA6-242A35985971}"/>
              </a:ext>
            </a:extLst>
          </p:cNvPr>
          <p:cNvSpPr>
            <a:spLocks noGrp="1"/>
          </p:cNvSpPr>
          <p:nvPr>
            <p:ph type="title"/>
          </p:nvPr>
        </p:nvSpPr>
        <p:spPr/>
        <p:txBody>
          <a:bodyPr/>
          <a:lstStyle/>
          <a:p>
            <a:r>
              <a:rPr lang="en-US"/>
              <a:t>Click to edit Master title style</a:t>
            </a:r>
            <a:endParaRPr lang="en-DE"/>
          </a:p>
        </p:txBody>
      </p:sp>
      <p:sp>
        <p:nvSpPr>
          <p:cNvPr id="3" name="Content Placeholder 2">
            <a:extLst>
              <a:ext uri="{FF2B5EF4-FFF2-40B4-BE49-F238E27FC236}">
                <a16:creationId xmlns:a16="http://schemas.microsoft.com/office/drawing/2014/main" id="{B33D64B4-85CA-2294-DBDE-4E6AABF3B3C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4" name="Content Placeholder 3">
            <a:extLst>
              <a:ext uri="{FF2B5EF4-FFF2-40B4-BE49-F238E27FC236}">
                <a16:creationId xmlns:a16="http://schemas.microsoft.com/office/drawing/2014/main" id="{09FB4ABB-16E4-2EB1-586D-93AD449B29A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5" name="Date Placeholder 4">
            <a:extLst>
              <a:ext uri="{FF2B5EF4-FFF2-40B4-BE49-F238E27FC236}">
                <a16:creationId xmlns:a16="http://schemas.microsoft.com/office/drawing/2014/main" id="{42A9A967-C3DB-87DB-57EC-5FC8C866DA1B}"/>
              </a:ext>
            </a:extLst>
          </p:cNvPr>
          <p:cNvSpPr>
            <a:spLocks noGrp="1"/>
          </p:cNvSpPr>
          <p:nvPr>
            <p:ph type="dt" sz="half" idx="10"/>
          </p:nvPr>
        </p:nvSpPr>
        <p:spPr/>
        <p:txBody>
          <a:bodyPr/>
          <a:lstStyle/>
          <a:p>
            <a:fld id="{73C4466C-C209-488E-864B-41F985EA5FE5}" type="datetimeFigureOut">
              <a:rPr lang="en-DE" smtClean="0"/>
              <a:t>08/22/2024</a:t>
            </a:fld>
            <a:endParaRPr lang="en-DE"/>
          </a:p>
        </p:txBody>
      </p:sp>
      <p:sp>
        <p:nvSpPr>
          <p:cNvPr id="6" name="Footer Placeholder 5">
            <a:extLst>
              <a:ext uri="{FF2B5EF4-FFF2-40B4-BE49-F238E27FC236}">
                <a16:creationId xmlns:a16="http://schemas.microsoft.com/office/drawing/2014/main" id="{D1ED5DE5-7316-F29C-1177-DC34AC592A96}"/>
              </a:ext>
            </a:extLst>
          </p:cNvPr>
          <p:cNvSpPr>
            <a:spLocks noGrp="1"/>
          </p:cNvSpPr>
          <p:nvPr>
            <p:ph type="ftr" sz="quarter" idx="11"/>
          </p:nvPr>
        </p:nvSpPr>
        <p:spPr/>
        <p:txBody>
          <a:bodyPr/>
          <a:lstStyle/>
          <a:p>
            <a:endParaRPr lang="en-DE"/>
          </a:p>
        </p:txBody>
      </p:sp>
      <p:sp>
        <p:nvSpPr>
          <p:cNvPr id="7" name="Slide Number Placeholder 6">
            <a:extLst>
              <a:ext uri="{FF2B5EF4-FFF2-40B4-BE49-F238E27FC236}">
                <a16:creationId xmlns:a16="http://schemas.microsoft.com/office/drawing/2014/main" id="{25E8B063-07E9-1404-7EC2-36E7A85FB91C}"/>
              </a:ext>
            </a:extLst>
          </p:cNvPr>
          <p:cNvSpPr>
            <a:spLocks noGrp="1"/>
          </p:cNvSpPr>
          <p:nvPr>
            <p:ph type="sldNum" sz="quarter" idx="12"/>
          </p:nvPr>
        </p:nvSpPr>
        <p:spPr/>
        <p:txBody>
          <a:bodyPr/>
          <a:lstStyle/>
          <a:p>
            <a:fld id="{AB39C351-14B6-4D32-B1B7-D6D0A6ED0D69}" type="slidenum">
              <a:rPr lang="en-DE" smtClean="0"/>
              <a:t>‹#›</a:t>
            </a:fld>
            <a:endParaRPr lang="en-DE"/>
          </a:p>
        </p:txBody>
      </p:sp>
    </p:spTree>
    <p:extLst>
      <p:ext uri="{BB962C8B-B14F-4D97-AF65-F5344CB8AC3E}">
        <p14:creationId xmlns:p14="http://schemas.microsoft.com/office/powerpoint/2010/main" val="16854327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CF7472-FB3A-41DD-8282-F998E3C52199}"/>
              </a:ext>
            </a:extLst>
          </p:cNvPr>
          <p:cNvSpPr>
            <a:spLocks noGrp="1"/>
          </p:cNvSpPr>
          <p:nvPr>
            <p:ph type="title"/>
          </p:nvPr>
        </p:nvSpPr>
        <p:spPr>
          <a:xfrm>
            <a:off x="839788" y="365125"/>
            <a:ext cx="10515600" cy="1325563"/>
          </a:xfrm>
        </p:spPr>
        <p:txBody>
          <a:bodyPr/>
          <a:lstStyle/>
          <a:p>
            <a:r>
              <a:rPr lang="en-US"/>
              <a:t>Click to edit Master title style</a:t>
            </a:r>
            <a:endParaRPr lang="en-DE"/>
          </a:p>
        </p:txBody>
      </p:sp>
      <p:sp>
        <p:nvSpPr>
          <p:cNvPr id="3" name="Text Placeholder 2">
            <a:extLst>
              <a:ext uri="{FF2B5EF4-FFF2-40B4-BE49-F238E27FC236}">
                <a16:creationId xmlns:a16="http://schemas.microsoft.com/office/drawing/2014/main" id="{9EDE717D-1D28-499C-5E26-3A6BE161083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9F6EFC1-E3EB-09B6-9B44-DEBC01351CD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5" name="Text Placeholder 4">
            <a:extLst>
              <a:ext uri="{FF2B5EF4-FFF2-40B4-BE49-F238E27FC236}">
                <a16:creationId xmlns:a16="http://schemas.microsoft.com/office/drawing/2014/main" id="{96212FB8-160C-B014-A742-9E343CCB4AB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012483A-8C70-AA9A-5E8B-CC9FC025084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7" name="Date Placeholder 6">
            <a:extLst>
              <a:ext uri="{FF2B5EF4-FFF2-40B4-BE49-F238E27FC236}">
                <a16:creationId xmlns:a16="http://schemas.microsoft.com/office/drawing/2014/main" id="{2FA09A7F-0760-19E3-3A49-D748920341E2}"/>
              </a:ext>
            </a:extLst>
          </p:cNvPr>
          <p:cNvSpPr>
            <a:spLocks noGrp="1"/>
          </p:cNvSpPr>
          <p:nvPr>
            <p:ph type="dt" sz="half" idx="10"/>
          </p:nvPr>
        </p:nvSpPr>
        <p:spPr/>
        <p:txBody>
          <a:bodyPr/>
          <a:lstStyle/>
          <a:p>
            <a:fld id="{73C4466C-C209-488E-864B-41F985EA5FE5}" type="datetimeFigureOut">
              <a:rPr lang="en-DE" smtClean="0"/>
              <a:t>08/22/2024</a:t>
            </a:fld>
            <a:endParaRPr lang="en-DE"/>
          </a:p>
        </p:txBody>
      </p:sp>
      <p:sp>
        <p:nvSpPr>
          <p:cNvPr id="8" name="Footer Placeholder 7">
            <a:extLst>
              <a:ext uri="{FF2B5EF4-FFF2-40B4-BE49-F238E27FC236}">
                <a16:creationId xmlns:a16="http://schemas.microsoft.com/office/drawing/2014/main" id="{F7C6D231-9DA1-5A81-1ACC-AF72BE0777DF}"/>
              </a:ext>
            </a:extLst>
          </p:cNvPr>
          <p:cNvSpPr>
            <a:spLocks noGrp="1"/>
          </p:cNvSpPr>
          <p:nvPr>
            <p:ph type="ftr" sz="quarter" idx="11"/>
          </p:nvPr>
        </p:nvSpPr>
        <p:spPr/>
        <p:txBody>
          <a:bodyPr/>
          <a:lstStyle/>
          <a:p>
            <a:endParaRPr lang="en-DE"/>
          </a:p>
        </p:txBody>
      </p:sp>
      <p:sp>
        <p:nvSpPr>
          <p:cNvPr id="9" name="Slide Number Placeholder 8">
            <a:extLst>
              <a:ext uri="{FF2B5EF4-FFF2-40B4-BE49-F238E27FC236}">
                <a16:creationId xmlns:a16="http://schemas.microsoft.com/office/drawing/2014/main" id="{31E94FE7-CA07-9B16-58D6-379DF658F6FC}"/>
              </a:ext>
            </a:extLst>
          </p:cNvPr>
          <p:cNvSpPr>
            <a:spLocks noGrp="1"/>
          </p:cNvSpPr>
          <p:nvPr>
            <p:ph type="sldNum" sz="quarter" idx="12"/>
          </p:nvPr>
        </p:nvSpPr>
        <p:spPr/>
        <p:txBody>
          <a:bodyPr/>
          <a:lstStyle/>
          <a:p>
            <a:fld id="{AB39C351-14B6-4D32-B1B7-D6D0A6ED0D69}" type="slidenum">
              <a:rPr lang="en-DE" smtClean="0"/>
              <a:t>‹#›</a:t>
            </a:fld>
            <a:endParaRPr lang="en-DE"/>
          </a:p>
        </p:txBody>
      </p:sp>
    </p:spTree>
    <p:extLst>
      <p:ext uri="{BB962C8B-B14F-4D97-AF65-F5344CB8AC3E}">
        <p14:creationId xmlns:p14="http://schemas.microsoft.com/office/powerpoint/2010/main" val="14583561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08DC8-FA9A-6E42-A9AC-8C543C0D0D40}"/>
              </a:ext>
            </a:extLst>
          </p:cNvPr>
          <p:cNvSpPr>
            <a:spLocks noGrp="1"/>
          </p:cNvSpPr>
          <p:nvPr>
            <p:ph type="title"/>
          </p:nvPr>
        </p:nvSpPr>
        <p:spPr/>
        <p:txBody>
          <a:bodyPr/>
          <a:lstStyle/>
          <a:p>
            <a:r>
              <a:rPr lang="en-US"/>
              <a:t>Click to edit Master title style</a:t>
            </a:r>
            <a:endParaRPr lang="en-DE"/>
          </a:p>
        </p:txBody>
      </p:sp>
      <p:sp>
        <p:nvSpPr>
          <p:cNvPr id="3" name="Date Placeholder 2">
            <a:extLst>
              <a:ext uri="{FF2B5EF4-FFF2-40B4-BE49-F238E27FC236}">
                <a16:creationId xmlns:a16="http://schemas.microsoft.com/office/drawing/2014/main" id="{95049EFB-6074-A0C5-8043-42CC8BAD8605}"/>
              </a:ext>
            </a:extLst>
          </p:cNvPr>
          <p:cNvSpPr>
            <a:spLocks noGrp="1"/>
          </p:cNvSpPr>
          <p:nvPr>
            <p:ph type="dt" sz="half" idx="10"/>
          </p:nvPr>
        </p:nvSpPr>
        <p:spPr/>
        <p:txBody>
          <a:bodyPr/>
          <a:lstStyle/>
          <a:p>
            <a:fld id="{73C4466C-C209-488E-864B-41F985EA5FE5}" type="datetimeFigureOut">
              <a:rPr lang="en-DE" smtClean="0"/>
              <a:t>08/22/2024</a:t>
            </a:fld>
            <a:endParaRPr lang="en-DE"/>
          </a:p>
        </p:txBody>
      </p:sp>
      <p:sp>
        <p:nvSpPr>
          <p:cNvPr id="4" name="Footer Placeholder 3">
            <a:extLst>
              <a:ext uri="{FF2B5EF4-FFF2-40B4-BE49-F238E27FC236}">
                <a16:creationId xmlns:a16="http://schemas.microsoft.com/office/drawing/2014/main" id="{9579A81B-C933-6A14-0597-BCDDD032615C}"/>
              </a:ext>
            </a:extLst>
          </p:cNvPr>
          <p:cNvSpPr>
            <a:spLocks noGrp="1"/>
          </p:cNvSpPr>
          <p:nvPr>
            <p:ph type="ftr" sz="quarter" idx="11"/>
          </p:nvPr>
        </p:nvSpPr>
        <p:spPr/>
        <p:txBody>
          <a:bodyPr/>
          <a:lstStyle/>
          <a:p>
            <a:endParaRPr lang="en-DE"/>
          </a:p>
        </p:txBody>
      </p:sp>
      <p:sp>
        <p:nvSpPr>
          <p:cNvPr id="5" name="Slide Number Placeholder 4">
            <a:extLst>
              <a:ext uri="{FF2B5EF4-FFF2-40B4-BE49-F238E27FC236}">
                <a16:creationId xmlns:a16="http://schemas.microsoft.com/office/drawing/2014/main" id="{3FA265A0-B378-4E60-FDB0-0C186E948197}"/>
              </a:ext>
            </a:extLst>
          </p:cNvPr>
          <p:cNvSpPr>
            <a:spLocks noGrp="1"/>
          </p:cNvSpPr>
          <p:nvPr>
            <p:ph type="sldNum" sz="quarter" idx="12"/>
          </p:nvPr>
        </p:nvSpPr>
        <p:spPr/>
        <p:txBody>
          <a:bodyPr/>
          <a:lstStyle/>
          <a:p>
            <a:fld id="{AB39C351-14B6-4D32-B1B7-D6D0A6ED0D69}" type="slidenum">
              <a:rPr lang="en-DE" smtClean="0"/>
              <a:t>‹#›</a:t>
            </a:fld>
            <a:endParaRPr lang="en-DE"/>
          </a:p>
        </p:txBody>
      </p:sp>
    </p:spTree>
    <p:extLst>
      <p:ext uri="{BB962C8B-B14F-4D97-AF65-F5344CB8AC3E}">
        <p14:creationId xmlns:p14="http://schemas.microsoft.com/office/powerpoint/2010/main" val="1517679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738E9E8-168A-9B4B-93F8-08F216105FCF}"/>
              </a:ext>
            </a:extLst>
          </p:cNvPr>
          <p:cNvSpPr>
            <a:spLocks noGrp="1"/>
          </p:cNvSpPr>
          <p:nvPr>
            <p:ph type="dt" sz="half" idx="10"/>
          </p:nvPr>
        </p:nvSpPr>
        <p:spPr/>
        <p:txBody>
          <a:bodyPr/>
          <a:lstStyle/>
          <a:p>
            <a:fld id="{73C4466C-C209-488E-864B-41F985EA5FE5}" type="datetimeFigureOut">
              <a:rPr lang="en-DE" smtClean="0"/>
              <a:t>08/22/2024</a:t>
            </a:fld>
            <a:endParaRPr lang="en-DE"/>
          </a:p>
        </p:txBody>
      </p:sp>
      <p:sp>
        <p:nvSpPr>
          <p:cNvPr id="3" name="Footer Placeholder 2">
            <a:extLst>
              <a:ext uri="{FF2B5EF4-FFF2-40B4-BE49-F238E27FC236}">
                <a16:creationId xmlns:a16="http://schemas.microsoft.com/office/drawing/2014/main" id="{FAF71ED3-1935-B270-371A-2C3BCBE229BE}"/>
              </a:ext>
            </a:extLst>
          </p:cNvPr>
          <p:cNvSpPr>
            <a:spLocks noGrp="1"/>
          </p:cNvSpPr>
          <p:nvPr>
            <p:ph type="ftr" sz="quarter" idx="11"/>
          </p:nvPr>
        </p:nvSpPr>
        <p:spPr/>
        <p:txBody>
          <a:bodyPr/>
          <a:lstStyle/>
          <a:p>
            <a:endParaRPr lang="en-DE"/>
          </a:p>
        </p:txBody>
      </p:sp>
      <p:sp>
        <p:nvSpPr>
          <p:cNvPr id="4" name="Slide Number Placeholder 3">
            <a:extLst>
              <a:ext uri="{FF2B5EF4-FFF2-40B4-BE49-F238E27FC236}">
                <a16:creationId xmlns:a16="http://schemas.microsoft.com/office/drawing/2014/main" id="{25AB6D90-E27B-D478-CDE3-E71DBCEEF280}"/>
              </a:ext>
            </a:extLst>
          </p:cNvPr>
          <p:cNvSpPr>
            <a:spLocks noGrp="1"/>
          </p:cNvSpPr>
          <p:nvPr>
            <p:ph type="sldNum" sz="quarter" idx="12"/>
          </p:nvPr>
        </p:nvSpPr>
        <p:spPr/>
        <p:txBody>
          <a:bodyPr/>
          <a:lstStyle/>
          <a:p>
            <a:fld id="{AB39C351-14B6-4D32-B1B7-D6D0A6ED0D69}" type="slidenum">
              <a:rPr lang="en-DE" smtClean="0"/>
              <a:t>‹#›</a:t>
            </a:fld>
            <a:endParaRPr lang="en-DE"/>
          </a:p>
        </p:txBody>
      </p:sp>
    </p:spTree>
    <p:extLst>
      <p:ext uri="{BB962C8B-B14F-4D97-AF65-F5344CB8AC3E}">
        <p14:creationId xmlns:p14="http://schemas.microsoft.com/office/powerpoint/2010/main" val="8406234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E12A60-DE1F-D249-53E2-F08E13FDF4C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DE"/>
          </a:p>
        </p:txBody>
      </p:sp>
      <p:sp>
        <p:nvSpPr>
          <p:cNvPr id="3" name="Content Placeholder 2">
            <a:extLst>
              <a:ext uri="{FF2B5EF4-FFF2-40B4-BE49-F238E27FC236}">
                <a16:creationId xmlns:a16="http://schemas.microsoft.com/office/drawing/2014/main" id="{04A1C549-DABF-314E-C2C1-9978EE5D8F7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4" name="Text Placeholder 3">
            <a:extLst>
              <a:ext uri="{FF2B5EF4-FFF2-40B4-BE49-F238E27FC236}">
                <a16:creationId xmlns:a16="http://schemas.microsoft.com/office/drawing/2014/main" id="{44AAB043-8B91-EE9B-A35F-B8BA1C43A7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11285F-DCE2-4E3C-DB7A-9C6E8C94FCB0}"/>
              </a:ext>
            </a:extLst>
          </p:cNvPr>
          <p:cNvSpPr>
            <a:spLocks noGrp="1"/>
          </p:cNvSpPr>
          <p:nvPr>
            <p:ph type="dt" sz="half" idx="10"/>
          </p:nvPr>
        </p:nvSpPr>
        <p:spPr/>
        <p:txBody>
          <a:bodyPr/>
          <a:lstStyle/>
          <a:p>
            <a:fld id="{73C4466C-C209-488E-864B-41F985EA5FE5}" type="datetimeFigureOut">
              <a:rPr lang="en-DE" smtClean="0"/>
              <a:t>08/22/2024</a:t>
            </a:fld>
            <a:endParaRPr lang="en-DE"/>
          </a:p>
        </p:txBody>
      </p:sp>
      <p:sp>
        <p:nvSpPr>
          <p:cNvPr id="6" name="Footer Placeholder 5">
            <a:extLst>
              <a:ext uri="{FF2B5EF4-FFF2-40B4-BE49-F238E27FC236}">
                <a16:creationId xmlns:a16="http://schemas.microsoft.com/office/drawing/2014/main" id="{E4A2D7E2-687B-1863-CE1D-EF0F851D495A}"/>
              </a:ext>
            </a:extLst>
          </p:cNvPr>
          <p:cNvSpPr>
            <a:spLocks noGrp="1"/>
          </p:cNvSpPr>
          <p:nvPr>
            <p:ph type="ftr" sz="quarter" idx="11"/>
          </p:nvPr>
        </p:nvSpPr>
        <p:spPr/>
        <p:txBody>
          <a:bodyPr/>
          <a:lstStyle/>
          <a:p>
            <a:endParaRPr lang="en-DE"/>
          </a:p>
        </p:txBody>
      </p:sp>
      <p:sp>
        <p:nvSpPr>
          <p:cNvPr id="7" name="Slide Number Placeholder 6">
            <a:extLst>
              <a:ext uri="{FF2B5EF4-FFF2-40B4-BE49-F238E27FC236}">
                <a16:creationId xmlns:a16="http://schemas.microsoft.com/office/drawing/2014/main" id="{73354FD3-AE49-815F-F885-A262EEF299AB}"/>
              </a:ext>
            </a:extLst>
          </p:cNvPr>
          <p:cNvSpPr>
            <a:spLocks noGrp="1"/>
          </p:cNvSpPr>
          <p:nvPr>
            <p:ph type="sldNum" sz="quarter" idx="12"/>
          </p:nvPr>
        </p:nvSpPr>
        <p:spPr/>
        <p:txBody>
          <a:bodyPr/>
          <a:lstStyle/>
          <a:p>
            <a:fld id="{AB39C351-14B6-4D32-B1B7-D6D0A6ED0D69}" type="slidenum">
              <a:rPr lang="en-DE" smtClean="0"/>
              <a:t>‹#›</a:t>
            </a:fld>
            <a:endParaRPr lang="en-DE"/>
          </a:p>
        </p:txBody>
      </p:sp>
    </p:spTree>
    <p:extLst>
      <p:ext uri="{BB962C8B-B14F-4D97-AF65-F5344CB8AC3E}">
        <p14:creationId xmlns:p14="http://schemas.microsoft.com/office/powerpoint/2010/main" val="38079607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17A8B-C610-B01D-4B6F-0B9AD83CDF2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DE"/>
          </a:p>
        </p:txBody>
      </p:sp>
      <p:sp>
        <p:nvSpPr>
          <p:cNvPr id="3" name="Picture Placeholder 2">
            <a:extLst>
              <a:ext uri="{FF2B5EF4-FFF2-40B4-BE49-F238E27FC236}">
                <a16:creationId xmlns:a16="http://schemas.microsoft.com/office/drawing/2014/main" id="{2DE04C0C-0EA4-A881-21E9-2F44982EA65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DE"/>
          </a:p>
        </p:txBody>
      </p:sp>
      <p:sp>
        <p:nvSpPr>
          <p:cNvPr id="4" name="Text Placeholder 3">
            <a:extLst>
              <a:ext uri="{FF2B5EF4-FFF2-40B4-BE49-F238E27FC236}">
                <a16:creationId xmlns:a16="http://schemas.microsoft.com/office/drawing/2014/main" id="{9C12A2CD-C371-40CB-4F13-638316ED45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2561339-EF51-6D60-FB2A-7CA44AC5F18D}"/>
              </a:ext>
            </a:extLst>
          </p:cNvPr>
          <p:cNvSpPr>
            <a:spLocks noGrp="1"/>
          </p:cNvSpPr>
          <p:nvPr>
            <p:ph type="dt" sz="half" idx="10"/>
          </p:nvPr>
        </p:nvSpPr>
        <p:spPr/>
        <p:txBody>
          <a:bodyPr/>
          <a:lstStyle/>
          <a:p>
            <a:fld id="{73C4466C-C209-488E-864B-41F985EA5FE5}" type="datetimeFigureOut">
              <a:rPr lang="en-DE" smtClean="0"/>
              <a:t>08/22/2024</a:t>
            </a:fld>
            <a:endParaRPr lang="en-DE"/>
          </a:p>
        </p:txBody>
      </p:sp>
      <p:sp>
        <p:nvSpPr>
          <p:cNvPr id="6" name="Footer Placeholder 5">
            <a:extLst>
              <a:ext uri="{FF2B5EF4-FFF2-40B4-BE49-F238E27FC236}">
                <a16:creationId xmlns:a16="http://schemas.microsoft.com/office/drawing/2014/main" id="{B79BF49C-9733-9FCD-CAB7-8C7A41A97B04}"/>
              </a:ext>
            </a:extLst>
          </p:cNvPr>
          <p:cNvSpPr>
            <a:spLocks noGrp="1"/>
          </p:cNvSpPr>
          <p:nvPr>
            <p:ph type="ftr" sz="quarter" idx="11"/>
          </p:nvPr>
        </p:nvSpPr>
        <p:spPr/>
        <p:txBody>
          <a:bodyPr/>
          <a:lstStyle/>
          <a:p>
            <a:endParaRPr lang="en-DE"/>
          </a:p>
        </p:txBody>
      </p:sp>
      <p:sp>
        <p:nvSpPr>
          <p:cNvPr id="7" name="Slide Number Placeholder 6">
            <a:extLst>
              <a:ext uri="{FF2B5EF4-FFF2-40B4-BE49-F238E27FC236}">
                <a16:creationId xmlns:a16="http://schemas.microsoft.com/office/drawing/2014/main" id="{84C41AEE-BAD7-1631-468F-B03EEBB0EEC7}"/>
              </a:ext>
            </a:extLst>
          </p:cNvPr>
          <p:cNvSpPr>
            <a:spLocks noGrp="1"/>
          </p:cNvSpPr>
          <p:nvPr>
            <p:ph type="sldNum" sz="quarter" idx="12"/>
          </p:nvPr>
        </p:nvSpPr>
        <p:spPr/>
        <p:txBody>
          <a:bodyPr/>
          <a:lstStyle/>
          <a:p>
            <a:fld id="{AB39C351-14B6-4D32-B1B7-D6D0A6ED0D69}" type="slidenum">
              <a:rPr lang="en-DE" smtClean="0"/>
              <a:t>‹#›</a:t>
            </a:fld>
            <a:endParaRPr lang="en-DE"/>
          </a:p>
        </p:txBody>
      </p:sp>
    </p:spTree>
    <p:extLst>
      <p:ext uri="{BB962C8B-B14F-4D97-AF65-F5344CB8AC3E}">
        <p14:creationId xmlns:p14="http://schemas.microsoft.com/office/powerpoint/2010/main" val="36091526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DFEB06-F354-4175-645B-9DCD5D6F81F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DE"/>
          </a:p>
        </p:txBody>
      </p:sp>
      <p:sp>
        <p:nvSpPr>
          <p:cNvPr id="3" name="Text Placeholder 2">
            <a:extLst>
              <a:ext uri="{FF2B5EF4-FFF2-40B4-BE49-F238E27FC236}">
                <a16:creationId xmlns:a16="http://schemas.microsoft.com/office/drawing/2014/main" id="{FB946378-23CB-781E-9970-DCF0486F0E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4" name="Date Placeholder 3">
            <a:extLst>
              <a:ext uri="{FF2B5EF4-FFF2-40B4-BE49-F238E27FC236}">
                <a16:creationId xmlns:a16="http://schemas.microsoft.com/office/drawing/2014/main" id="{4CC5A998-E726-6DEF-1E05-159BCD3601D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3C4466C-C209-488E-864B-41F985EA5FE5}" type="datetimeFigureOut">
              <a:rPr lang="en-DE" smtClean="0"/>
              <a:t>08/22/2024</a:t>
            </a:fld>
            <a:endParaRPr lang="en-DE"/>
          </a:p>
        </p:txBody>
      </p:sp>
      <p:sp>
        <p:nvSpPr>
          <p:cNvPr id="5" name="Footer Placeholder 4">
            <a:extLst>
              <a:ext uri="{FF2B5EF4-FFF2-40B4-BE49-F238E27FC236}">
                <a16:creationId xmlns:a16="http://schemas.microsoft.com/office/drawing/2014/main" id="{04ED5C9A-A719-7B6F-F180-2CCF62244B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DE"/>
          </a:p>
        </p:txBody>
      </p:sp>
      <p:sp>
        <p:nvSpPr>
          <p:cNvPr id="6" name="Slide Number Placeholder 5">
            <a:extLst>
              <a:ext uri="{FF2B5EF4-FFF2-40B4-BE49-F238E27FC236}">
                <a16:creationId xmlns:a16="http://schemas.microsoft.com/office/drawing/2014/main" id="{93699FAB-BA34-06CC-4966-53121191001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B39C351-14B6-4D32-B1B7-D6D0A6ED0D69}" type="slidenum">
              <a:rPr lang="en-DE" smtClean="0"/>
              <a:t>‹#›</a:t>
            </a:fld>
            <a:endParaRPr lang="en-DE"/>
          </a:p>
        </p:txBody>
      </p:sp>
    </p:spTree>
    <p:extLst>
      <p:ext uri="{BB962C8B-B14F-4D97-AF65-F5344CB8AC3E}">
        <p14:creationId xmlns:p14="http://schemas.microsoft.com/office/powerpoint/2010/main" val="37867945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40F55-1092-9BB3-F6F9-9B534F390751}"/>
              </a:ext>
            </a:extLst>
          </p:cNvPr>
          <p:cNvSpPr>
            <a:spLocks noGrp="1"/>
          </p:cNvSpPr>
          <p:nvPr>
            <p:ph type="ctrTitle"/>
          </p:nvPr>
        </p:nvSpPr>
        <p:spPr/>
        <p:txBody>
          <a:bodyPr/>
          <a:lstStyle/>
          <a:p>
            <a:r>
              <a:rPr lang="en-GB" dirty="0"/>
              <a:t>5G </a:t>
            </a:r>
            <a:r>
              <a:rPr lang="en-GB" dirty="0" err="1"/>
              <a:t>Femto</a:t>
            </a:r>
            <a:endParaRPr lang="en-DE" dirty="0"/>
          </a:p>
        </p:txBody>
      </p:sp>
      <p:sp>
        <p:nvSpPr>
          <p:cNvPr id="3" name="Subtitle 2">
            <a:extLst>
              <a:ext uri="{FF2B5EF4-FFF2-40B4-BE49-F238E27FC236}">
                <a16:creationId xmlns:a16="http://schemas.microsoft.com/office/drawing/2014/main" id="{D4B38E6E-39FA-AE53-4618-C2917C921D01}"/>
              </a:ext>
            </a:extLst>
          </p:cNvPr>
          <p:cNvSpPr>
            <a:spLocks noGrp="1"/>
          </p:cNvSpPr>
          <p:nvPr>
            <p:ph type="subTitle" idx="1"/>
          </p:nvPr>
        </p:nvSpPr>
        <p:spPr/>
        <p:txBody>
          <a:bodyPr>
            <a:normAutofit/>
          </a:bodyPr>
          <a:lstStyle/>
          <a:p>
            <a:r>
              <a:rPr lang="en-GB" sz="3200" b="1" dirty="0"/>
              <a:t>KI#1 (in TR 23.700-45): SOH questions</a:t>
            </a:r>
            <a:endParaRPr lang="en-DE" sz="3200" b="1" dirty="0"/>
          </a:p>
        </p:txBody>
      </p:sp>
    </p:spTree>
    <p:extLst>
      <p:ext uri="{BB962C8B-B14F-4D97-AF65-F5344CB8AC3E}">
        <p14:creationId xmlns:p14="http://schemas.microsoft.com/office/powerpoint/2010/main" val="29956894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405FE-8261-56A8-B9A7-6C8999BB9EF0}"/>
              </a:ext>
            </a:extLst>
          </p:cNvPr>
          <p:cNvSpPr>
            <a:spLocks noGrp="1"/>
          </p:cNvSpPr>
          <p:nvPr>
            <p:ph type="title"/>
          </p:nvPr>
        </p:nvSpPr>
        <p:spPr/>
        <p:txBody>
          <a:bodyPr/>
          <a:lstStyle/>
          <a:p>
            <a:r>
              <a:rPr lang="en-GB" dirty="0"/>
              <a:t>KI#1 principles</a:t>
            </a:r>
            <a:endParaRPr lang="en-DE" dirty="0"/>
          </a:p>
        </p:txBody>
      </p:sp>
      <p:sp>
        <p:nvSpPr>
          <p:cNvPr id="3" name="Content Placeholder 2">
            <a:extLst>
              <a:ext uri="{FF2B5EF4-FFF2-40B4-BE49-F238E27FC236}">
                <a16:creationId xmlns:a16="http://schemas.microsoft.com/office/drawing/2014/main" id="{FCBBB623-A9C0-2246-BD7D-64268DB9EADC}"/>
              </a:ext>
            </a:extLst>
          </p:cNvPr>
          <p:cNvSpPr>
            <a:spLocks noGrp="1"/>
          </p:cNvSpPr>
          <p:nvPr>
            <p:ph idx="1"/>
          </p:nvPr>
        </p:nvSpPr>
        <p:spPr/>
        <p:txBody>
          <a:bodyPr/>
          <a:lstStyle/>
          <a:p>
            <a:endParaRPr lang="en-GB" b="1" dirty="0"/>
          </a:p>
          <a:p>
            <a:r>
              <a:rPr lang="en-GB" b="1" dirty="0"/>
              <a:t>P#1: </a:t>
            </a:r>
            <a:r>
              <a:rPr lang="en-GB" dirty="0"/>
              <a:t>In this release 19, it is only supported for 5G to 4G interworking (i.e., 4G to 5G interworking is not supported).</a:t>
            </a:r>
          </a:p>
          <a:p>
            <a:pPr lvl="1"/>
            <a:endParaRPr lang="en-GB" dirty="0"/>
          </a:p>
          <a:p>
            <a:pPr lvl="1"/>
            <a:r>
              <a:rPr lang="en-GB" b="1" dirty="0"/>
              <a:t>Yes:</a:t>
            </a:r>
            <a:r>
              <a:rPr lang="en-GB" dirty="0"/>
              <a:t>			</a:t>
            </a:r>
            <a:r>
              <a:rPr lang="en-GB" b="1" dirty="0"/>
              <a:t>No:</a:t>
            </a:r>
          </a:p>
          <a:p>
            <a:endParaRPr lang="en-DE" dirty="0"/>
          </a:p>
        </p:txBody>
      </p:sp>
    </p:spTree>
    <p:extLst>
      <p:ext uri="{BB962C8B-B14F-4D97-AF65-F5344CB8AC3E}">
        <p14:creationId xmlns:p14="http://schemas.microsoft.com/office/powerpoint/2010/main" val="76023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25F2D6-6543-4752-438C-9F21035180EF}"/>
              </a:ext>
            </a:extLst>
          </p:cNvPr>
          <p:cNvSpPr>
            <a:spLocks noGrp="1"/>
          </p:cNvSpPr>
          <p:nvPr>
            <p:ph type="title"/>
          </p:nvPr>
        </p:nvSpPr>
        <p:spPr/>
        <p:txBody>
          <a:bodyPr/>
          <a:lstStyle/>
          <a:p>
            <a:r>
              <a:rPr lang="en-GB" dirty="0"/>
              <a:t>KI#1 principles – only focused on 5G to 4G IWK</a:t>
            </a:r>
            <a:endParaRPr lang="en-DE" dirty="0"/>
          </a:p>
        </p:txBody>
      </p:sp>
      <p:sp>
        <p:nvSpPr>
          <p:cNvPr id="3" name="Content Placeholder 2">
            <a:extLst>
              <a:ext uri="{FF2B5EF4-FFF2-40B4-BE49-F238E27FC236}">
                <a16:creationId xmlns:a16="http://schemas.microsoft.com/office/drawing/2014/main" id="{4D3BD195-1DA2-FC84-B3E3-6BF8A434581F}"/>
              </a:ext>
            </a:extLst>
          </p:cNvPr>
          <p:cNvSpPr>
            <a:spLocks noGrp="1"/>
          </p:cNvSpPr>
          <p:nvPr>
            <p:ph idx="1"/>
          </p:nvPr>
        </p:nvSpPr>
        <p:spPr>
          <a:xfrm>
            <a:off x="411480" y="1825625"/>
            <a:ext cx="11439144" cy="4785487"/>
          </a:xfrm>
        </p:spPr>
        <p:txBody>
          <a:bodyPr>
            <a:normAutofit fontScale="77500" lnSpcReduction="20000"/>
          </a:bodyPr>
          <a:lstStyle/>
          <a:p>
            <a:r>
              <a:rPr lang="en-GB" b="1" dirty="0"/>
              <a:t>P#2</a:t>
            </a:r>
            <a:r>
              <a:rPr lang="en-GB" dirty="0"/>
              <a:t>: Based on the local configuration, the </a:t>
            </a:r>
            <a:r>
              <a:rPr lang="en-GB" b="1" dirty="0">
                <a:highlight>
                  <a:srgbClr val="FFFF00"/>
                </a:highlight>
              </a:rPr>
              <a:t>AMF</a:t>
            </a:r>
            <a:r>
              <a:rPr lang="en-GB" dirty="0"/>
              <a:t> checks the correlation information between the target Home </a:t>
            </a:r>
            <a:r>
              <a:rPr lang="en-GB" dirty="0" err="1"/>
              <a:t>eNB</a:t>
            </a:r>
            <a:r>
              <a:rPr lang="en-GB" dirty="0"/>
              <a:t> ID and the corresponding CSG ID and derives the CSG ID. </a:t>
            </a:r>
          </a:p>
          <a:p>
            <a:pPr lvl="1"/>
            <a:r>
              <a:rPr lang="en-GB" sz="2600" b="1" dirty="0"/>
              <a:t>Yes: </a:t>
            </a:r>
            <a:r>
              <a:rPr lang="en-GB" sz="2600" dirty="0"/>
              <a:t>	</a:t>
            </a:r>
            <a:r>
              <a:rPr lang="en-GB" sz="2600" b="1" dirty="0" smtClean="0">
                <a:solidFill>
                  <a:srgbClr val="FF0000"/>
                </a:solidFill>
              </a:rPr>
              <a:t>8</a:t>
            </a:r>
            <a:r>
              <a:rPr lang="en-GB" sz="2600" dirty="0"/>
              <a:t>			</a:t>
            </a:r>
            <a:r>
              <a:rPr lang="en-GB" sz="2600" b="1" dirty="0"/>
              <a:t>No</a:t>
            </a:r>
            <a:r>
              <a:rPr lang="en-GB" sz="2600" b="1" dirty="0" smtClean="0"/>
              <a:t>: </a:t>
            </a:r>
            <a:r>
              <a:rPr lang="en-GB" sz="2600" b="1" dirty="0" smtClean="0">
                <a:solidFill>
                  <a:srgbClr val="FF0000"/>
                </a:solidFill>
              </a:rPr>
              <a:t>3	</a:t>
            </a:r>
          </a:p>
          <a:p>
            <a:pPr lvl="1"/>
            <a:r>
              <a:rPr lang="en-GB" sz="2600" b="1" dirty="0" smtClean="0">
                <a:solidFill>
                  <a:srgbClr val="FF0000"/>
                </a:solidFill>
              </a:rPr>
              <a:t>Who would object to Yes as the way forward? 2</a:t>
            </a:r>
            <a:endParaRPr lang="en-GB" sz="2600" b="1" dirty="0">
              <a:solidFill>
                <a:srgbClr val="FF0000"/>
              </a:solidFill>
            </a:endParaRPr>
          </a:p>
          <a:p>
            <a:endParaRPr lang="en-GB" dirty="0"/>
          </a:p>
          <a:p>
            <a:r>
              <a:rPr lang="en-GB" b="1" dirty="0"/>
              <a:t>P#3:</a:t>
            </a:r>
            <a:r>
              <a:rPr lang="en-GB" dirty="0"/>
              <a:t> Based on the local configuration, the </a:t>
            </a:r>
            <a:r>
              <a:rPr lang="en-GB" b="1" dirty="0">
                <a:highlight>
                  <a:srgbClr val="FFFF00"/>
                </a:highlight>
              </a:rPr>
              <a:t>RAN</a:t>
            </a:r>
            <a:r>
              <a:rPr lang="en-GB" dirty="0"/>
              <a:t> checks the correlation information between the target Home </a:t>
            </a:r>
            <a:r>
              <a:rPr lang="en-GB" dirty="0" err="1"/>
              <a:t>eNB</a:t>
            </a:r>
            <a:r>
              <a:rPr lang="en-GB" dirty="0"/>
              <a:t> ID and the corresponding CSG ID and derives the CSG ID. </a:t>
            </a:r>
          </a:p>
          <a:p>
            <a:pPr lvl="1"/>
            <a:r>
              <a:rPr lang="en-GB" sz="2600" b="1" dirty="0"/>
              <a:t>Yes: </a:t>
            </a:r>
            <a:r>
              <a:rPr lang="en-GB" sz="2600" dirty="0"/>
              <a:t>	</a:t>
            </a:r>
            <a:r>
              <a:rPr lang="en-GB" sz="2600" b="1" dirty="0" smtClean="0">
                <a:solidFill>
                  <a:srgbClr val="FF0000"/>
                </a:solidFill>
              </a:rPr>
              <a:t>4</a:t>
            </a:r>
            <a:r>
              <a:rPr lang="en-GB" sz="2600" dirty="0"/>
              <a:t>			</a:t>
            </a:r>
            <a:r>
              <a:rPr lang="en-GB" sz="2600" b="1" dirty="0"/>
              <a:t>No</a:t>
            </a:r>
            <a:r>
              <a:rPr lang="en-GB" sz="2600" b="1" dirty="0" smtClean="0"/>
              <a:t>: </a:t>
            </a:r>
            <a:r>
              <a:rPr lang="en-GB" sz="2600" b="1" dirty="0" smtClean="0">
                <a:solidFill>
                  <a:srgbClr val="FF0000"/>
                </a:solidFill>
              </a:rPr>
              <a:t>7</a:t>
            </a:r>
          </a:p>
          <a:p>
            <a:pPr lvl="1"/>
            <a:r>
              <a:rPr lang="en-GB" sz="2600" b="1" dirty="0">
                <a:solidFill>
                  <a:srgbClr val="FF0000"/>
                </a:solidFill>
              </a:rPr>
              <a:t>Who would object to </a:t>
            </a:r>
            <a:r>
              <a:rPr lang="en-GB" sz="2600" b="1" dirty="0" smtClean="0">
                <a:solidFill>
                  <a:srgbClr val="FF0000"/>
                </a:solidFill>
              </a:rPr>
              <a:t>Yes </a:t>
            </a:r>
            <a:r>
              <a:rPr lang="en-GB" sz="2600" b="1" dirty="0">
                <a:solidFill>
                  <a:srgbClr val="FF0000"/>
                </a:solidFill>
              </a:rPr>
              <a:t>as the way forward</a:t>
            </a:r>
            <a:r>
              <a:rPr lang="en-GB" sz="2600" b="1" dirty="0" smtClean="0">
                <a:solidFill>
                  <a:srgbClr val="FF0000"/>
                </a:solidFill>
              </a:rPr>
              <a:t>? 5 </a:t>
            </a:r>
            <a:endParaRPr lang="en-GB" sz="2600" b="1" dirty="0">
              <a:solidFill>
                <a:srgbClr val="FF0000"/>
              </a:solidFill>
            </a:endParaRPr>
          </a:p>
          <a:p>
            <a:pPr marL="457200" lvl="1" indent="0">
              <a:buNone/>
            </a:pPr>
            <a:endParaRPr lang="en-GB" dirty="0"/>
          </a:p>
          <a:p>
            <a:pPr marL="457200" lvl="1" indent="0">
              <a:buNone/>
            </a:pPr>
            <a:endParaRPr lang="en-GB" b="1" dirty="0"/>
          </a:p>
          <a:p>
            <a:pPr marL="0" indent="0">
              <a:buNone/>
            </a:pPr>
            <a:r>
              <a:rPr lang="en-GB" altLang="ko-KR" sz="1900" b="1" kern="0" dirty="0">
                <a:solidFill>
                  <a:srgbClr val="0033CC"/>
                </a:solidFill>
                <a:effectLst/>
                <a:latin typeface="Calibri" panose="020F0502020204030204" pitchFamily="34" charset="0"/>
                <a:ea typeface="LG스마트체 Regular" panose="020B0600000101010101" pitchFamily="50" charset="-127"/>
                <a:cs typeface="Calibri" panose="020F0502020204030204" pitchFamily="34" charset="0"/>
              </a:rPr>
              <a:t>※ </a:t>
            </a:r>
            <a:r>
              <a:rPr lang="en-GB" altLang="ko-KR" sz="1900" b="1" kern="0" dirty="0">
                <a:solidFill>
                  <a:srgbClr val="0033CC"/>
                </a:solidFill>
                <a:effectLst/>
                <a:latin typeface="Calibri" panose="020F0502020204030204" pitchFamily="34" charset="0"/>
                <a:ea typeface="DengXian" panose="02010600030101010101" pitchFamily="2" charset="-122"/>
                <a:cs typeface="Calibri" panose="020F0502020204030204" pitchFamily="34" charset="0"/>
              </a:rPr>
              <a:t>For this WT#2, FS_5G_Femto SID (SP-231797) includes:</a:t>
            </a:r>
          </a:p>
          <a:p>
            <a:pPr lvl="1"/>
            <a:r>
              <a:rPr lang="en-GB" altLang="ko-KR" sz="1900" b="1" kern="0" dirty="0">
                <a:solidFill>
                  <a:srgbClr val="0033CC"/>
                </a:solidFill>
                <a:effectLst/>
                <a:latin typeface="Calibri" panose="020F0502020204030204" pitchFamily="34" charset="0"/>
                <a:ea typeface="DengXian" panose="02010600030101010101" pitchFamily="2" charset="-122"/>
                <a:cs typeface="Calibri" panose="020F0502020204030204" pitchFamily="34" charset="0"/>
              </a:rPr>
              <a:t>"NOTE 2: It is expected that EPC (e.g., MME), E-UTRAN and NG-RAN impacts are avoided.“</a:t>
            </a:r>
          </a:p>
          <a:p>
            <a:pPr lvl="1"/>
            <a:r>
              <a:rPr lang="en-GB" sz="1900" b="1" kern="0" dirty="0">
                <a:solidFill>
                  <a:srgbClr val="0033CC"/>
                </a:solidFill>
                <a:latin typeface="Calibri" panose="020F0502020204030204" pitchFamily="34" charset="0"/>
                <a:ea typeface="DengXian" panose="02010600030101010101" pitchFamily="2" charset="-122"/>
                <a:cs typeface="Calibri" panose="020F0502020204030204" pitchFamily="34" charset="0"/>
              </a:rPr>
              <a:t>“NOTE 3: It is assumed that the existing CAG concept defined for PNI-NPN is re-used for </a:t>
            </a:r>
            <a:r>
              <a:rPr lang="en-GB" sz="1900" b="1" kern="0" dirty="0" err="1">
                <a:solidFill>
                  <a:srgbClr val="0033CC"/>
                </a:solidFill>
                <a:latin typeface="Calibri" panose="020F0502020204030204" pitchFamily="34" charset="0"/>
                <a:ea typeface="DengXian" panose="02010600030101010101" pitchFamily="2" charset="-122"/>
                <a:cs typeface="Calibri" panose="020F0502020204030204" pitchFamily="34" charset="0"/>
              </a:rPr>
              <a:t>Femto</a:t>
            </a:r>
            <a:r>
              <a:rPr lang="en-GB" sz="1900" b="1" kern="0" dirty="0">
                <a:solidFill>
                  <a:srgbClr val="0033CC"/>
                </a:solidFill>
                <a:latin typeface="Calibri" panose="020F0502020204030204" pitchFamily="34" charset="0"/>
                <a:ea typeface="DengXian" panose="02010600030101010101" pitchFamily="2" charset="-122"/>
                <a:cs typeface="Calibri" panose="020F0502020204030204" pitchFamily="34" charset="0"/>
              </a:rPr>
              <a:t> access control without impacts to PNI-NPN.”</a:t>
            </a:r>
          </a:p>
        </p:txBody>
      </p:sp>
    </p:spTree>
    <p:extLst>
      <p:ext uri="{BB962C8B-B14F-4D97-AF65-F5344CB8AC3E}">
        <p14:creationId xmlns:p14="http://schemas.microsoft.com/office/powerpoint/2010/main" val="141333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6EDE3-F356-F3E3-E7D9-4A0900B8F219}"/>
              </a:ext>
            </a:extLst>
          </p:cNvPr>
          <p:cNvSpPr>
            <a:spLocks noGrp="1"/>
          </p:cNvSpPr>
          <p:nvPr>
            <p:ph type="title"/>
          </p:nvPr>
        </p:nvSpPr>
        <p:spPr/>
        <p:txBody>
          <a:bodyPr/>
          <a:lstStyle/>
          <a:p>
            <a:r>
              <a:rPr lang="en-GB" dirty="0"/>
              <a:t>KI#1 way forward </a:t>
            </a:r>
            <a:endParaRPr lang="en-DE" dirty="0"/>
          </a:p>
        </p:txBody>
      </p:sp>
      <p:sp>
        <p:nvSpPr>
          <p:cNvPr id="3" name="Content Placeholder 2">
            <a:extLst>
              <a:ext uri="{FF2B5EF4-FFF2-40B4-BE49-F238E27FC236}">
                <a16:creationId xmlns:a16="http://schemas.microsoft.com/office/drawing/2014/main" id="{DBB15D20-FC71-8047-3C7D-04D10273A2F2}"/>
              </a:ext>
            </a:extLst>
          </p:cNvPr>
          <p:cNvSpPr>
            <a:spLocks noGrp="1"/>
          </p:cNvSpPr>
          <p:nvPr>
            <p:ph idx="1"/>
          </p:nvPr>
        </p:nvSpPr>
        <p:spPr/>
        <p:txBody>
          <a:bodyPr>
            <a:normAutofit fontScale="92500" lnSpcReduction="20000"/>
          </a:bodyPr>
          <a:lstStyle/>
          <a:p>
            <a:pPr marL="0" indent="0">
              <a:buNone/>
            </a:pPr>
            <a:r>
              <a:rPr lang="en-GB" dirty="0"/>
              <a:t>If we cannot agree on any principles (in slides 1 and 2), the following question will be put to </a:t>
            </a:r>
            <a:r>
              <a:rPr lang="en-GB" dirty="0" err="1"/>
              <a:t>SoH</a:t>
            </a:r>
            <a:r>
              <a:rPr lang="en-GB" dirty="0"/>
              <a:t>:</a:t>
            </a:r>
          </a:p>
          <a:p>
            <a:endParaRPr lang="en-GB" dirty="0"/>
          </a:p>
          <a:p>
            <a:r>
              <a:rPr lang="en-GB" b="1" dirty="0"/>
              <a:t>Q#1: </a:t>
            </a:r>
            <a:r>
              <a:rPr lang="en-GB" dirty="0"/>
              <a:t>Is the IWK between 4G and 5G (or vice versa) supported in this release 19?</a:t>
            </a:r>
          </a:p>
          <a:p>
            <a:pPr lvl="1"/>
            <a:r>
              <a:rPr lang="en-GB" dirty="0"/>
              <a:t>Yes: </a:t>
            </a:r>
            <a:r>
              <a:rPr lang="en-GB" b="1" dirty="0" smtClean="0">
                <a:solidFill>
                  <a:srgbClr val="FF0000"/>
                </a:solidFill>
              </a:rPr>
              <a:t>0</a:t>
            </a:r>
            <a:r>
              <a:rPr lang="en-GB" dirty="0"/>
              <a:t>					No</a:t>
            </a:r>
            <a:r>
              <a:rPr lang="en-GB" dirty="0" smtClean="0"/>
              <a:t>: </a:t>
            </a:r>
            <a:r>
              <a:rPr lang="en-GB" b="1" dirty="0">
                <a:solidFill>
                  <a:srgbClr val="FF0000"/>
                </a:solidFill>
              </a:rPr>
              <a:t>7</a:t>
            </a:r>
            <a:endParaRPr lang="en-GB" b="1" dirty="0">
              <a:solidFill>
                <a:srgbClr val="FF0000"/>
              </a:solidFill>
            </a:endParaRPr>
          </a:p>
          <a:p>
            <a:pPr lvl="1"/>
            <a:endParaRPr lang="en-GB" dirty="0"/>
          </a:p>
          <a:p>
            <a:pPr marL="457200" lvl="1" indent="0">
              <a:buNone/>
            </a:pPr>
            <a:endParaRPr lang="en-GB" dirty="0"/>
          </a:p>
          <a:p>
            <a:pPr marL="457200" lvl="1" indent="0">
              <a:buNone/>
            </a:pPr>
            <a:r>
              <a:rPr lang="en-GB" b="1" dirty="0"/>
              <a:t>NOTE</a:t>
            </a:r>
            <a:r>
              <a:rPr lang="en-GB" dirty="0"/>
              <a:t>: The consequences of the above vote are:</a:t>
            </a:r>
          </a:p>
          <a:p>
            <a:pPr lvl="2"/>
            <a:r>
              <a:rPr lang="en-GB" dirty="0"/>
              <a:t>If the majority selected YES, in this case, we need to extend the KI#1 discussion for Q4’24.</a:t>
            </a:r>
          </a:p>
          <a:p>
            <a:pPr lvl="2"/>
            <a:r>
              <a:rPr lang="en-US" dirty="0"/>
              <a:t>If the majority selected NO, in this case, the conclusion of KI is that no normative work is required and there is no support of handover IWK between 4G and 5G in this release. </a:t>
            </a:r>
            <a:endParaRPr lang="en-GB" dirty="0"/>
          </a:p>
        </p:txBody>
      </p:sp>
    </p:spTree>
    <p:extLst>
      <p:ext uri="{BB962C8B-B14F-4D97-AF65-F5344CB8AC3E}">
        <p14:creationId xmlns:p14="http://schemas.microsoft.com/office/powerpoint/2010/main" val="13813543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52DD48A-57C8-C93F-CD23-9F5130EDDD9D}"/>
              </a:ext>
            </a:extLst>
          </p:cNvPr>
          <p:cNvSpPr txBox="1">
            <a:spLocks/>
          </p:cNvSpPr>
          <p:nvPr/>
        </p:nvSpPr>
        <p:spPr>
          <a:xfrm>
            <a:off x="1524000" y="1122363"/>
            <a:ext cx="9144000"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t>Annex</a:t>
            </a:r>
            <a:endParaRPr lang="en-DE" dirty="0"/>
          </a:p>
        </p:txBody>
      </p:sp>
    </p:spTree>
    <p:extLst>
      <p:ext uri="{BB962C8B-B14F-4D97-AF65-F5344CB8AC3E}">
        <p14:creationId xmlns:p14="http://schemas.microsoft.com/office/powerpoint/2010/main" val="8006733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849B3-0980-0065-FADF-68BD3A4B3716}"/>
              </a:ext>
            </a:extLst>
          </p:cNvPr>
          <p:cNvSpPr>
            <a:spLocks noGrp="1"/>
          </p:cNvSpPr>
          <p:nvPr>
            <p:ph type="title"/>
          </p:nvPr>
        </p:nvSpPr>
        <p:spPr/>
        <p:txBody>
          <a:bodyPr/>
          <a:lstStyle/>
          <a:p>
            <a:r>
              <a:rPr lang="en-GB" b="1" dirty="0"/>
              <a:t>Further information on P#3 </a:t>
            </a:r>
            <a:endParaRPr lang="en-DE" b="1" dirty="0"/>
          </a:p>
        </p:txBody>
      </p:sp>
      <p:sp>
        <p:nvSpPr>
          <p:cNvPr id="3" name="Content Placeholder 2">
            <a:extLst>
              <a:ext uri="{FF2B5EF4-FFF2-40B4-BE49-F238E27FC236}">
                <a16:creationId xmlns:a16="http://schemas.microsoft.com/office/drawing/2014/main" id="{DD37B728-B0E7-FAD9-44A7-B1222D40AC7A}"/>
              </a:ext>
            </a:extLst>
          </p:cNvPr>
          <p:cNvSpPr>
            <a:spLocks noGrp="1"/>
          </p:cNvSpPr>
          <p:nvPr>
            <p:ph idx="1"/>
          </p:nvPr>
        </p:nvSpPr>
        <p:spPr/>
        <p:txBody>
          <a:bodyPr/>
          <a:lstStyle/>
          <a:p>
            <a:pPr marL="0" indent="0">
              <a:buNone/>
            </a:pPr>
            <a:endParaRPr lang="en-GB" dirty="0"/>
          </a:p>
          <a:p>
            <a:r>
              <a:rPr lang="en-GB" dirty="0"/>
              <a:t>To avoid unnecessary handover failure, the source NG-RAN may be configured with “CAG and Home </a:t>
            </a:r>
            <a:r>
              <a:rPr lang="en-GB" dirty="0" err="1"/>
              <a:t>eNB</a:t>
            </a:r>
            <a:r>
              <a:rPr lang="en-GB" dirty="0"/>
              <a:t> Correlation”. During the Handover, the source NG-RAN selects the target Home </a:t>
            </a:r>
            <a:r>
              <a:rPr lang="en-GB" dirty="0" err="1"/>
              <a:t>eNB</a:t>
            </a:r>
            <a:r>
              <a:rPr lang="en-GB" dirty="0"/>
              <a:t> cell according to the allowed CAG ID of UE and the pre-configured Correlation.</a:t>
            </a:r>
          </a:p>
          <a:p>
            <a:endParaRPr lang="en-DE" dirty="0"/>
          </a:p>
        </p:txBody>
      </p:sp>
    </p:spTree>
    <p:extLst>
      <p:ext uri="{BB962C8B-B14F-4D97-AF65-F5344CB8AC3E}">
        <p14:creationId xmlns:p14="http://schemas.microsoft.com/office/powerpoint/2010/main" val="23163546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95</TotalTime>
  <Words>395</Words>
  <Application>Microsoft Office PowerPoint</Application>
  <PresentationFormat>Widescreen</PresentationFormat>
  <Paragraphs>34</Paragraphs>
  <Slides>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Aptos</vt:lpstr>
      <vt:lpstr>Aptos Display</vt:lpstr>
      <vt:lpstr>Arial</vt:lpstr>
      <vt:lpstr>Calibri</vt:lpstr>
      <vt:lpstr>DengXian</vt:lpstr>
      <vt:lpstr>LG스마트체 Regular</vt:lpstr>
      <vt:lpstr>Office Theme</vt:lpstr>
      <vt:lpstr>5G Femto</vt:lpstr>
      <vt:lpstr>KI#1 principles</vt:lpstr>
      <vt:lpstr>KI#1 principles – only focused on 5G to 4G IWK</vt:lpstr>
      <vt:lpstr>KI#1 way forward </vt:lpstr>
      <vt:lpstr>PowerPoint Presentation</vt:lpstr>
      <vt:lpstr>Further information on P#3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5G Femto</dc:title>
  <dc:creator>Sama, Malla Reddy</dc:creator>
  <cp:lastModifiedBy>Andrew Bennett/Communications Research /SRUK/Principal Engineer/Samsung Electronics</cp:lastModifiedBy>
  <cp:revision>28</cp:revision>
  <dcterms:created xsi:type="dcterms:W3CDTF">2024-08-21T15:56:22Z</dcterms:created>
  <dcterms:modified xsi:type="dcterms:W3CDTF">2024-08-22T14:00:03Z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1724314117</vt:lpwstr>
  </property>
</Properties>
</file>