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9" d="100"/>
          <a:sy n="79" d="100"/>
        </p:scale>
        <p:origin x="1733" y="7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Speicher" userId="87f3833d-aabf-49f9-9440-05df73743c72" providerId="ADAL" clId="{4F101505-DD0B-4A9D-833E-8EEB9F9D5032}"/>
    <pc:docChg chg="modSld">
      <pc:chgData name="Sebastian Speicher" userId="87f3833d-aabf-49f9-9440-05df73743c72" providerId="ADAL" clId="{4F101505-DD0B-4A9D-833E-8EEB9F9D5032}" dt="2024-08-28T10:33:31.169" v="56" actId="14734"/>
      <pc:docMkLst>
        <pc:docMk/>
      </pc:docMkLst>
      <pc:sldChg chg="modSp mod">
        <pc:chgData name="Sebastian Speicher" userId="87f3833d-aabf-49f9-9440-05df73743c72" providerId="ADAL" clId="{4F101505-DD0B-4A9D-833E-8EEB9F9D5032}" dt="2024-08-28T10:33:31.169" v="56" actId="14734"/>
        <pc:sldMkLst>
          <pc:docMk/>
          <pc:sldMk cId="0" sldId="822"/>
        </pc:sldMkLst>
        <pc:spChg chg="mod">
          <ac:chgData name="Sebastian Speicher" userId="87f3833d-aabf-49f9-9440-05df73743c72" providerId="ADAL" clId="{4F101505-DD0B-4A9D-833E-8EEB9F9D5032}" dt="2024-08-28T10:29:27.885" v="52" actId="20577"/>
          <ac:spMkLst>
            <pc:docMk/>
            <pc:sldMk cId="0" sldId="822"/>
            <ac:spMk id="6" creationId="{00000000-0000-0000-0000-000000000000}"/>
          </ac:spMkLst>
        </pc:spChg>
        <pc:spChg chg="mod">
          <ac:chgData name="Sebastian Speicher" userId="87f3833d-aabf-49f9-9440-05df73743c72" providerId="ADAL" clId="{4F101505-DD0B-4A9D-833E-8EEB9F9D5032}" dt="2024-08-28T10:33:09.608" v="54" actId="20577"/>
          <ac:spMkLst>
            <pc:docMk/>
            <pc:sldMk cId="0" sldId="822"/>
            <ac:spMk id="7" creationId="{00000000-0000-0000-0000-000000000000}"/>
          </ac:spMkLst>
        </pc:spChg>
        <pc:graphicFrameChg chg="modGraphic">
          <ac:chgData name="Sebastian Speicher" userId="87f3833d-aabf-49f9-9440-05df73743c72" providerId="ADAL" clId="{4F101505-DD0B-4A9D-833E-8EEB9F9D5032}" dt="2024-08-28T10:33:31.169" v="56" actId="14734"/>
          <ac:graphicFrameMkLst>
            <pc:docMk/>
            <pc:sldMk cId="0" sldId="822"/>
            <ac:graphicFrameMk id="5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#164</a:t>
            </a:r>
          </a:p>
          <a:p>
            <a:pPr eaLnBrk="1" hangingPunct="1">
              <a:defRPr/>
            </a:pPr>
            <a:r>
              <a:rPr lang="nl-NL" altLang="zh-CN" sz="1200" b="1" dirty="0">
                <a:effectLst/>
                <a:sym typeface="+mn-ea"/>
              </a:rPr>
              <a:t>19 – 23 August 2024, Maastricht, Netherlands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S2-2409374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#163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>
                <a:effectLst/>
                <a:sym typeface="+mn-ea"/>
              </a:rPr>
              <a:t>Jeju</a:t>
            </a:r>
            <a:r>
              <a:rPr lang="en-US" altLang="zh-CN" sz="1200" b="1" dirty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>
                <a:solidFill>
                  <a:schemeClr val="bg1"/>
                </a:solidFill>
                <a:latin typeface="+mn-lt"/>
              </a:rPr>
              <a:t>SA WG2 Meeting #164, </a:t>
            </a:r>
            <a:r>
              <a:rPr lang="nl-NL" altLang="de-DE" sz="1200" dirty="0">
                <a:solidFill>
                  <a:schemeClr val="bg1"/>
                </a:solidFill>
                <a:latin typeface="+mn-lt"/>
              </a:rPr>
              <a:t>19 – 23 August 2024, Maastricht, Netherlands</a:t>
            </a:r>
            <a:endParaRPr lang="en-US" altLang="de-DE" sz="120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SA WG2 Meeting #164</a:t>
            </a:r>
            <a:r>
              <a:rPr lang="en-US" altLang="de-DE" sz="1200" dirty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nl-NL" sz="1200" dirty="0">
                <a:solidFill>
                  <a:schemeClr val="bg1"/>
                </a:solidFill>
                <a:latin typeface="+mn-lt"/>
                <a:sym typeface="+mn-ea"/>
              </a:rPr>
              <a:t>19 – 23 August 2024, Maastricht, Netherlands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TEI19_TIME_SUB_EPS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Sebastian Speicher</a:t>
            </a:r>
            <a:r>
              <a:rPr lang="en-GB" altLang="zh-CN" sz="1800" b="1" dirty="0">
                <a:latin typeface="Arial" panose="020B0604020202020204" pitchFamily="34" charset="0"/>
              </a:rPr>
              <a:t> (Qualcomm)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8340033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814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2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/>
                        <a:t>TEI19_TIME_SUB_EPS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Subscription control for reference time distribution in EPS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SP-240127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TEI19_TIME_SUB_EPS</a:t>
            </a:r>
            <a:r>
              <a:rPr lang="en-US" altLang="de-DE" b="1" dirty="0"/>
              <a:t> status at SA#105 (after SA2#164)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</a:t>
            </a:r>
            <a:r>
              <a:rPr lang="en-US" altLang="de-DE" sz="1200" dirty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Normative work </a:t>
            </a:r>
            <a:r>
              <a:rPr lang="en-US" altLang="zh-CN" sz="1200" dirty="0">
                <a:sym typeface="+mn-ea"/>
              </a:rPr>
              <a:t>completed</a:t>
            </a:r>
            <a:r>
              <a:rPr lang="en-US" sz="1200" dirty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Time Reference Information Distribution Indication to be included in S1AP.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</a:t>
            </a:r>
            <a:r>
              <a:rPr lang="de-DE" sz="1600" b="1">
                <a:sym typeface="+mn-ea"/>
              </a:rPr>
              <a:t>(SA2</a:t>
            </a:r>
            <a:r>
              <a:rPr sz="1600" b="1">
                <a:sym typeface="+mn-ea"/>
              </a:rPr>
              <a:t>#1</a:t>
            </a:r>
            <a:r>
              <a:rPr lang="en-US" sz="1600" b="1" dirty="0">
                <a:sym typeface="+mn-ea"/>
              </a:rPr>
              <a:t>65</a:t>
            </a:r>
            <a:r>
              <a:rPr sz="1600" b="1" dirty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  <a:sym typeface="+mn-ea"/>
              </a:rPr>
              <a:t>Maintenance as needed.</a:t>
            </a:r>
            <a:endParaRPr lang="en-US" altLang="zh-CN" sz="1200" dirty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118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1_Office Theme</vt:lpstr>
      <vt:lpstr>WI Status Report for TEI19_TIME_SUB_EPS</vt:lpstr>
      <vt:lpstr>TEI19_TIME_SUB_EPS status at SA#105 (after SA2#164)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QC_05</cp:lastModifiedBy>
  <cp:revision>1987</cp:revision>
  <dcterms:created xsi:type="dcterms:W3CDTF">2008-08-30T09:32:00Z</dcterms:created>
  <dcterms:modified xsi:type="dcterms:W3CDTF">2024-08-28T10:33:35Z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