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1085" y="91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8/26/2024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8/26/2024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#164</a:t>
            </a:r>
          </a:p>
          <a:p>
            <a:pPr eaLnBrk="1" hangingPunct="1">
              <a:defRPr/>
            </a:pPr>
            <a:r>
              <a:rPr lang="nl-NL" altLang="zh-CN" sz="1200" b="1" dirty="0" smtClean="0">
                <a:effectLst/>
                <a:sym typeface="+mn-ea"/>
              </a:rPr>
              <a:t>19 – 23 August 2024, Maastricht, Netherlands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S2-2409369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#163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 smtClean="0">
                <a:effectLst/>
                <a:sym typeface="+mn-ea"/>
              </a:rPr>
              <a:t>Jeju</a:t>
            </a:r>
            <a:r>
              <a:rPr lang="en-US" altLang="zh-CN" sz="1200" b="1" dirty="0" smtClean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SA WG2 Meeting #164, </a:t>
            </a:r>
            <a:r>
              <a:rPr lang="nl-NL" altLang="de-DE" sz="1200" dirty="0" smtClean="0">
                <a:solidFill>
                  <a:schemeClr val="bg1"/>
                </a:solidFill>
                <a:latin typeface="+mn-lt"/>
              </a:rPr>
              <a:t>19 – 23 August 2024, Maastricht, Netherlands</a:t>
            </a:r>
            <a:endParaRPr lang="en-US" altLang="de-DE" sz="12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SA WG2 Meeting #164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nl-NL" sz="1200" dirty="0" smtClean="0">
                <a:solidFill>
                  <a:schemeClr val="bg1"/>
                </a:solidFill>
                <a:latin typeface="+mn-lt"/>
                <a:sym typeface="+mn-ea"/>
              </a:rPr>
              <a:t>19 – 23 August 2024, Maastricht, Netherlands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</a:t>
            </a:r>
            <a:r>
              <a:rPr lang="en-GB" altLang="zh-CN" sz="3600" b="1" dirty="0" smtClean="0"/>
              <a:t>TEI19_</a:t>
            </a:r>
            <a:r>
              <a:rPr lang="en-US" altLang="zh-CN" sz="3600" b="1" dirty="0"/>
              <a:t>OBGAD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5833653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 smtClean="0"/>
                        <a:t>TEI19_</a:t>
                      </a:r>
                      <a:r>
                        <a:rPr lang="en-US" altLang="zh-CN" sz="1400" b="1" dirty="0" smtClean="0"/>
                        <a:t>OBGAD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</a:t>
                      </a: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on </a:t>
                      </a: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On-demand broadcast of GNSS assistance data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0%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SP-240487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 smtClean="0"/>
              <a:t>TEI19_</a:t>
            </a:r>
            <a:r>
              <a:rPr lang="en-US" altLang="zh-CN" b="1" dirty="0"/>
              <a:t>OBGAD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SA2#164 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CRs </a:t>
            </a:r>
            <a:r>
              <a:rPr lang="en-US" altLang="de-DE" sz="1200" dirty="0" smtClean="0">
                <a:sym typeface="+mn-ea"/>
              </a:rPr>
              <a:t>are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zh-CN" sz="1200" dirty="0" smtClean="0">
                <a:sym typeface="+mn-ea"/>
              </a:rPr>
              <a:t>, 2 CRs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 dirty="0" smtClean="0">
                <a:sym typeface="+mn-ea"/>
              </a:rPr>
              <a:t>are merged.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ym typeface="+mn-ea"/>
              </a:rPr>
              <a:t>Normative </a:t>
            </a:r>
            <a:r>
              <a:rPr lang="en-US" sz="1200" dirty="0"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>
                <a:sym typeface="+mn-ea"/>
              </a:rPr>
              <a:t>completed within 1 </a:t>
            </a:r>
            <a:r>
              <a:rPr lang="en-US" altLang="zh-CN" sz="1200" dirty="0" smtClean="0">
                <a:sym typeface="+mn-ea"/>
              </a:rPr>
              <a:t>meeting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</a:t>
            </a:r>
            <a:r>
              <a:rPr lang="en-US" sz="1600" b="1" dirty="0" smtClean="0">
                <a:sym typeface="+mn-ea"/>
              </a:rPr>
              <a:t>65</a:t>
            </a:r>
            <a:r>
              <a:rPr sz="1600" b="1" dirty="0" smtClean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 smtClean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102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TEI19_OBGAD</vt:lpstr>
      <vt:lpstr>TEI19_OBGAD status after SA2#164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CMCC15</cp:lastModifiedBy>
  <cp:revision>1986</cp:revision>
  <dcterms:created xsi:type="dcterms:W3CDTF">2008-08-30T09:32:00Z</dcterms:created>
  <dcterms:modified xsi:type="dcterms:W3CDTF">2024-08-26T07:06:39Z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