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1" r:id="rId6"/>
    <p:sldId id="79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6CB6C6-BB80-4F44-AC66-43EF679FA061}" v="1" dt="2024-08-26T09:21:51.49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93" d="100"/>
          <a:sy n="93" d="100"/>
        </p:scale>
        <p:origin x="321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ian Chen XB" userId="4e9d2434-fabe-4fdf-866a-49fb0b0e1654" providerId="ADAL" clId="{544281B0-E810-4769-BE05-51715FFD5908}"/>
    <pc:docChg chg="modSld">
      <pc:chgData name="Qian Chen XB" userId="4e9d2434-fabe-4fdf-866a-49fb0b0e1654" providerId="ADAL" clId="{544281B0-E810-4769-BE05-51715FFD5908}" dt="2023-11-22T19:40:47.518" v="0" actId="20577"/>
      <pc:docMkLst>
        <pc:docMk/>
      </pc:docMkLst>
      <pc:sldChg chg="modSp mod">
        <pc:chgData name="Qian Chen XB" userId="4e9d2434-fabe-4fdf-866a-49fb0b0e1654" providerId="ADAL" clId="{544281B0-E810-4769-BE05-51715FFD5908}" dt="2023-11-22T19:40:47.518" v="0" actId="20577"/>
        <pc:sldMkLst>
          <pc:docMk/>
          <pc:sldMk cId="875480340" sldId="790"/>
        </pc:sldMkLst>
        <pc:spChg chg="mod">
          <ac:chgData name="Qian Chen XB" userId="4e9d2434-fabe-4fdf-866a-49fb0b0e1654" providerId="ADAL" clId="{544281B0-E810-4769-BE05-51715FFD5908}" dt="2023-11-22T19:40:47.518" v="0" actId="20577"/>
          <ac:spMkLst>
            <pc:docMk/>
            <pc:sldMk cId="875480340" sldId="790"/>
            <ac:spMk id="4" creationId="{C294B21D-4F05-B9C9-AC71-DC521CD4E230}"/>
          </ac:spMkLst>
        </pc:spChg>
      </pc:sldChg>
    </pc:docChg>
  </pc:docChgLst>
  <pc:docChgLst>
    <pc:chgData name="Qian Chen XB" userId="4e9d2434-fabe-4fdf-866a-49fb0b0e1654" providerId="ADAL" clId="{426CB6C6-BB80-4F44-AC66-43EF679FA061}"/>
    <pc:docChg chg="custSel modSld modMainMaster">
      <pc:chgData name="Qian Chen XB" userId="4e9d2434-fabe-4fdf-866a-49fb0b0e1654" providerId="ADAL" clId="{426CB6C6-BB80-4F44-AC66-43EF679FA061}" dt="2024-08-29T11:50:50.567" v="164" actId="20577"/>
      <pc:docMkLst>
        <pc:docMk/>
      </pc:docMkLst>
      <pc:sldChg chg="modSp mod">
        <pc:chgData name="Qian Chen XB" userId="4e9d2434-fabe-4fdf-866a-49fb0b0e1654" providerId="ADAL" clId="{426CB6C6-BB80-4F44-AC66-43EF679FA061}" dt="2024-08-29T11:50:50.567" v="164" actId="20577"/>
        <pc:sldMkLst>
          <pc:docMk/>
          <pc:sldMk cId="2333721828" sldId="791"/>
        </pc:sldMkLst>
        <pc:spChg chg="mod">
          <ac:chgData name="Qian Chen XB" userId="4e9d2434-fabe-4fdf-866a-49fb0b0e1654" providerId="ADAL" clId="{426CB6C6-BB80-4F44-AC66-43EF679FA061}" dt="2024-08-29T11:50:50.567" v="164" actId="20577"/>
          <ac:spMkLst>
            <pc:docMk/>
            <pc:sldMk cId="2333721828" sldId="791"/>
            <ac:spMk id="4" creationId="{C294B21D-4F05-B9C9-AC71-DC521CD4E230}"/>
          </ac:spMkLst>
        </pc:spChg>
        <pc:spChg chg="mod">
          <ac:chgData name="Qian Chen XB" userId="4e9d2434-fabe-4fdf-866a-49fb0b0e1654" providerId="ADAL" clId="{426CB6C6-BB80-4F44-AC66-43EF679FA061}" dt="2024-08-26T11:14:10.616" v="79" actId="20577"/>
          <ac:spMkLst>
            <pc:docMk/>
            <pc:sldMk cId="2333721828" sldId="791"/>
            <ac:spMk id="29698" creationId="{00000000-0000-0000-0000-000000000000}"/>
          </ac:spMkLst>
        </pc:spChg>
        <pc:graphicFrameChg chg="modGraphic">
          <ac:chgData name="Qian Chen XB" userId="4e9d2434-fabe-4fdf-866a-49fb0b0e1654" providerId="ADAL" clId="{426CB6C6-BB80-4F44-AC66-43EF679FA061}" dt="2024-08-26T11:16:43.906" v="138" actId="20577"/>
          <ac:graphicFrameMkLst>
            <pc:docMk/>
            <pc:sldMk cId="2333721828" sldId="791"/>
            <ac:graphicFrameMk id="3" creationId="{4CB384AE-3551-017A-5668-DD7C562B228E}"/>
          </ac:graphicFrameMkLst>
        </pc:graphicFrameChg>
      </pc:sldChg>
      <pc:sldMasterChg chg="modSp mod modSldLayout">
        <pc:chgData name="Qian Chen XB" userId="4e9d2434-fabe-4fdf-866a-49fb0b0e1654" providerId="ADAL" clId="{426CB6C6-BB80-4F44-AC66-43EF679FA061}" dt="2024-08-26T09:25:07.947" v="77" actId="6549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426CB6C6-BB80-4F44-AC66-43EF679FA061}" dt="2024-08-26T09:25:07.947" v="77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Qian Chen XB" userId="4e9d2434-fabe-4fdf-866a-49fb0b0e1654" providerId="ADAL" clId="{426CB6C6-BB80-4F44-AC66-43EF679FA061}" dt="2024-08-26T09:24:22.485" v="4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426CB6C6-BB80-4F44-AC66-43EF679FA061}" dt="2024-08-26T09:24:22.485" v="48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426CB6C6-BB80-4F44-AC66-43EF679FA061}" dt="2024-08-26T09:22:22.762" v="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Qian Chen XB" userId="4e9d2434-fabe-4fdf-866a-49fb0b0e1654" providerId="ADAL" clId="{F4734322-C288-4F4E-83E5-F0860C4F5FC7}"/>
    <pc:docChg chg="custSel delSld modSld modMainMaster">
      <pc:chgData name="Qian Chen XB" userId="4e9d2434-fabe-4fdf-866a-49fb0b0e1654" providerId="ADAL" clId="{F4734322-C288-4F4E-83E5-F0860C4F5FC7}" dt="2024-06-06T12:11:42.998" v="520" actId="20577"/>
      <pc:docMkLst>
        <pc:docMk/>
      </pc:docMkLst>
      <pc:sldChg chg="modSp mod">
        <pc:chgData name="Qian Chen XB" userId="4e9d2434-fabe-4fdf-866a-49fb0b0e1654" providerId="ADAL" clId="{F4734322-C288-4F4E-83E5-F0860C4F5FC7}" dt="2024-06-03T06:29:41.146" v="92" actId="20577"/>
        <pc:sldMkLst>
          <pc:docMk/>
          <pc:sldMk cId="0" sldId="303"/>
        </pc:sldMkLst>
        <pc:spChg chg="mod">
          <ac:chgData name="Qian Chen XB" userId="4e9d2434-fabe-4fdf-866a-49fb0b0e1654" providerId="ADAL" clId="{F4734322-C288-4F4E-83E5-F0860C4F5FC7}" dt="2024-06-03T06:29:41.146" v="92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del mod">
        <pc:chgData name="Qian Chen XB" userId="4e9d2434-fabe-4fdf-866a-49fb0b0e1654" providerId="ADAL" clId="{F4734322-C288-4F4E-83E5-F0860C4F5FC7}" dt="2024-06-03T06:45:35.669" v="371" actId="47"/>
        <pc:sldMkLst>
          <pc:docMk/>
          <pc:sldMk cId="4108940287" sldId="789"/>
        </pc:sldMkLst>
        <pc:spChg chg="mod">
          <ac:chgData name="Qian Chen XB" userId="4e9d2434-fabe-4fdf-866a-49fb0b0e1654" providerId="ADAL" clId="{F4734322-C288-4F4E-83E5-F0860C4F5FC7}" dt="2024-06-03T06:45:19.878" v="370" actId="1076"/>
          <ac:spMkLst>
            <pc:docMk/>
            <pc:sldMk cId="4108940287" sldId="789"/>
            <ac:spMk id="4" creationId="{C294B21D-4F05-B9C9-AC71-DC521CD4E230}"/>
          </ac:spMkLst>
        </pc:spChg>
        <pc:spChg chg="mod">
          <ac:chgData name="Qian Chen XB" userId="4e9d2434-fabe-4fdf-866a-49fb0b0e1654" providerId="ADAL" clId="{F4734322-C288-4F4E-83E5-F0860C4F5FC7}" dt="2024-06-03T06:44:41.165" v="362" actId="20577"/>
          <ac:spMkLst>
            <pc:docMk/>
            <pc:sldMk cId="4108940287" sldId="789"/>
            <ac:spMk id="29698" creationId="{00000000-0000-0000-0000-000000000000}"/>
          </ac:spMkLst>
        </pc:spChg>
        <pc:graphicFrameChg chg="del">
          <ac:chgData name="Qian Chen XB" userId="4e9d2434-fabe-4fdf-866a-49fb0b0e1654" providerId="ADAL" clId="{F4734322-C288-4F4E-83E5-F0860C4F5FC7}" dt="2024-06-03T06:44:58.185" v="363" actId="478"/>
          <ac:graphicFrameMkLst>
            <pc:docMk/>
            <pc:sldMk cId="4108940287" sldId="789"/>
            <ac:graphicFrameMk id="3" creationId="{4CB384AE-3551-017A-5668-DD7C562B228E}"/>
          </ac:graphicFrameMkLst>
        </pc:graphicFrameChg>
        <pc:graphicFrameChg chg="add mod modGraphic">
          <ac:chgData name="Qian Chen XB" userId="4e9d2434-fabe-4fdf-866a-49fb0b0e1654" providerId="ADAL" clId="{F4734322-C288-4F4E-83E5-F0860C4F5FC7}" dt="2024-06-03T06:45:12.840" v="369" actId="20577"/>
          <ac:graphicFrameMkLst>
            <pc:docMk/>
            <pc:sldMk cId="4108940287" sldId="789"/>
            <ac:graphicFrameMk id="5" creationId="{8453D877-9DBD-9F11-3151-48C3411D135E}"/>
          </ac:graphicFrameMkLst>
        </pc:graphicFrameChg>
      </pc:sldChg>
      <pc:sldChg chg="modSp mod">
        <pc:chgData name="Qian Chen XB" userId="4e9d2434-fabe-4fdf-866a-49fb0b0e1654" providerId="ADAL" clId="{F4734322-C288-4F4E-83E5-F0860C4F5FC7}" dt="2024-06-06T12:11:42.998" v="520" actId="20577"/>
        <pc:sldMkLst>
          <pc:docMk/>
          <pc:sldMk cId="875480340" sldId="790"/>
        </pc:sldMkLst>
        <pc:spChg chg="mod">
          <ac:chgData name="Qian Chen XB" userId="4e9d2434-fabe-4fdf-866a-49fb0b0e1654" providerId="ADAL" clId="{F4734322-C288-4F4E-83E5-F0860C4F5FC7}" dt="2024-06-06T12:11:42.998" v="520" actId="20577"/>
          <ac:spMkLst>
            <pc:docMk/>
            <pc:sldMk cId="875480340" sldId="790"/>
            <ac:spMk id="4" creationId="{C294B21D-4F05-B9C9-AC71-DC521CD4E230}"/>
          </ac:spMkLst>
        </pc:spChg>
        <pc:spChg chg="mod">
          <ac:chgData name="Qian Chen XB" userId="4e9d2434-fabe-4fdf-866a-49fb0b0e1654" providerId="ADAL" clId="{F4734322-C288-4F4E-83E5-F0860C4F5FC7}" dt="2024-06-03T06:38:18.927" v="207" actId="20577"/>
          <ac:spMkLst>
            <pc:docMk/>
            <pc:sldMk cId="875480340" sldId="790"/>
            <ac:spMk id="29698" creationId="{00000000-0000-0000-0000-000000000000}"/>
          </ac:spMkLst>
        </pc:spChg>
        <pc:graphicFrameChg chg="modGraphic">
          <ac:chgData name="Qian Chen XB" userId="4e9d2434-fabe-4fdf-866a-49fb0b0e1654" providerId="ADAL" clId="{F4734322-C288-4F4E-83E5-F0860C4F5FC7}" dt="2024-06-03T06:34:04.222" v="195" actId="20577"/>
          <ac:graphicFrameMkLst>
            <pc:docMk/>
            <pc:sldMk cId="875480340" sldId="790"/>
            <ac:graphicFrameMk id="3" creationId="{4CB384AE-3551-017A-5668-DD7C562B228E}"/>
          </ac:graphicFrameMkLst>
        </pc:graphicFrameChg>
      </pc:sldChg>
      <pc:sldMasterChg chg="modSp mod modSldLayout">
        <pc:chgData name="Qian Chen XB" userId="4e9d2434-fabe-4fdf-866a-49fb0b0e1654" providerId="ADAL" clId="{F4734322-C288-4F4E-83E5-F0860C4F5FC7}" dt="2024-06-03T07:08:20.991" v="376" actId="20577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F4734322-C288-4F4E-83E5-F0860C4F5FC7}" dt="2024-06-03T07:08:20.991" v="376" actId="20577"/>
          <ac:spMkLst>
            <pc:docMk/>
            <pc:sldMasterMk cId="0" sldId="2147483729"/>
            <ac:spMk id="14" creationId="{00000000-0000-0000-0000-000000000000}"/>
          </ac:spMkLst>
        </pc:spChg>
        <pc:spChg chg="mod">
          <ac:chgData name="Qian Chen XB" userId="4e9d2434-fabe-4fdf-866a-49fb0b0e1654" providerId="ADAL" clId="{F4734322-C288-4F4E-83E5-F0860C4F5FC7}" dt="2024-06-03T06:29:20.370" v="82" actId="20577"/>
          <ac:spMkLst>
            <pc:docMk/>
            <pc:sldMasterMk cId="0" sldId="2147483729"/>
            <ac:spMk id="1032" creationId="{00000000-0000-0000-0000-000000000000}"/>
          </ac:spMkLst>
        </pc:spChg>
        <pc:sldLayoutChg chg="modSp mod">
          <pc:chgData name="Qian Chen XB" userId="4e9d2434-fabe-4fdf-866a-49fb0b0e1654" providerId="ADAL" clId="{F4734322-C288-4F4E-83E5-F0860C4F5FC7}" dt="2024-06-03T07:07:46.673" v="37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F4734322-C288-4F4E-83E5-F0860C4F5FC7}" dt="2024-06-03T07:07:46.673" v="373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F4734322-C288-4F4E-83E5-F0860C4F5FC7}" dt="2024-06-03T06:28:30.976" v="4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19177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02677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#164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Maastricht, NL, 19 - 23, August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39824" y="3104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S2-2409370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WG2#164,</a:t>
            </a:r>
            <a:r>
              <a:rPr lang="en-GB" altLang="de-DE" sz="1200" baseline="0" dirty="0">
                <a:solidFill>
                  <a:schemeClr val="bg1"/>
                </a:solidFill>
              </a:rPr>
              <a:t> Maastricht, NL, 19 - 23, 2024</a:t>
            </a: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119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11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TEI19_RVAS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21582" y="422071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TEI19_RVAS</a:t>
            </a:r>
            <a:br>
              <a:rPr lang="en-US" altLang="de-DE" sz="2800" b="1" dirty="0"/>
            </a:br>
            <a:r>
              <a:rPr lang="en-US" altLang="de-DE" sz="2800" b="1" dirty="0"/>
              <a:t>status at SA#105</a:t>
            </a:r>
            <a:endParaRPr lang="de-DE" altLang="de-DE" sz="28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CB384AE-3551-017A-5668-DD7C562B22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88239"/>
              </p:ext>
            </p:extLst>
          </p:nvPr>
        </p:nvGraphicFramePr>
        <p:xfrm>
          <a:off x="390754" y="1328868"/>
          <a:ext cx="8180387" cy="7874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473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/>
                        <a:t>1</a:t>
                      </a:r>
                      <a:r>
                        <a:rPr lang="en-GB" sz="800" dirty="0"/>
                        <a:t>020013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support of roaming value-added services</a:t>
                      </a:r>
                      <a:endParaRPr lang="de-DE" sz="9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US" sz="900" b="1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/>
                        <a:t>T</a:t>
                      </a:r>
                      <a:r>
                        <a:rPr lang="en-GB" sz="800" dirty="0"/>
                        <a:t>EI19_RVAS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13/12/2024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hlinkClick r:id="rId3"/>
                        </a:rPr>
                        <a:t>SP-240119</a:t>
                      </a:r>
                      <a:endParaRPr lang="en-GB" sz="800" dirty="0"/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 and Alignment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294B21D-4F05-B9C9-AC71-DC521CD4E230}"/>
              </a:ext>
            </a:extLst>
          </p:cNvPr>
          <p:cNvSpPr txBox="1">
            <a:spLocks/>
          </p:cNvSpPr>
          <p:nvPr/>
        </p:nvSpPr>
        <p:spPr>
          <a:xfrm>
            <a:off x="456677" y="2540961"/>
            <a:ext cx="8114464" cy="256648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5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 maintenance and alignment paper submitted.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Intra-TSG: no intra-TSG issue identified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Inter-TSG: Coordination with CT per agreed CRs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defRPr/>
            </a:pPr>
            <a:r>
              <a:rPr lang="en-US" sz="1100" kern="0" dirty="0"/>
              <a:t>Maintenance and alignment.</a:t>
            </a:r>
          </a:p>
          <a:p>
            <a:pPr lvl="1">
              <a:defRPr/>
            </a:pPr>
            <a:endParaRPr lang="en-US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37218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21582" y="422071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TEI19_RVAS</a:t>
            </a:r>
            <a:br>
              <a:rPr lang="en-US" altLang="de-DE" sz="2800" b="1" dirty="0"/>
            </a:br>
            <a:r>
              <a:rPr lang="en-US" altLang="de-DE" sz="2800" b="1" dirty="0"/>
              <a:t>status at SA#104</a:t>
            </a:r>
            <a:endParaRPr lang="de-DE" altLang="de-DE" sz="28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CB384AE-3551-017A-5668-DD7C562B22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145662"/>
              </p:ext>
            </p:extLst>
          </p:nvPr>
        </p:nvGraphicFramePr>
        <p:xfrm>
          <a:off x="390754" y="1328868"/>
          <a:ext cx="8180387" cy="7874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473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/>
                        <a:t>1</a:t>
                      </a:r>
                      <a:r>
                        <a:rPr lang="en-GB" sz="800" dirty="0"/>
                        <a:t>020013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support of roaming value-added services</a:t>
                      </a:r>
                      <a:endParaRPr lang="de-DE" sz="9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US" sz="900" b="1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/>
                        <a:t>T</a:t>
                      </a:r>
                      <a:r>
                        <a:rPr lang="en-GB" sz="800" dirty="0"/>
                        <a:t>EI19_RVAS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13/12/2024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hlinkClick r:id="rId3"/>
                        </a:rPr>
                        <a:t>SP-240119</a:t>
                      </a:r>
                      <a:endParaRPr lang="en-GB" sz="800" dirty="0"/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 and Alignment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294B21D-4F05-B9C9-AC71-DC521CD4E230}"/>
              </a:ext>
            </a:extLst>
          </p:cNvPr>
          <p:cNvSpPr txBox="1">
            <a:spLocks/>
          </p:cNvSpPr>
          <p:nvPr/>
        </p:nvSpPr>
        <p:spPr>
          <a:xfrm>
            <a:off x="456677" y="2540961"/>
            <a:ext cx="8114464" cy="256648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5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4 CRs approved during SA2#162 and SA2#163 for TS 23.501/23.502 to address the objectives of the TEI19 WI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This TEI19 WI is completed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Intra-TSG: no intra-TSG issue identified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Inter-TSG: Coordination with CT per agreed CRs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defRPr/>
            </a:pPr>
            <a:r>
              <a:rPr lang="en-US" sz="1100" kern="0" dirty="0"/>
              <a:t>Maintenance and alignment.</a:t>
            </a:r>
          </a:p>
          <a:p>
            <a:pPr lvl="1">
              <a:defRPr/>
            </a:pPr>
            <a:endParaRPr lang="en-US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548034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19690</TotalTime>
  <Words>211</Words>
  <Application>Microsoft Office PowerPoint</Application>
  <PresentationFormat>On-screen Show (4:3)</PresentationFormat>
  <Paragraphs>67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</vt:lpstr>
      <vt:lpstr>Arial</vt:lpstr>
      <vt:lpstr>Calibri</vt:lpstr>
      <vt:lpstr>Times New Roman</vt:lpstr>
      <vt:lpstr>Office Theme</vt:lpstr>
      <vt:lpstr>TEI19_RVAS Status Report</vt:lpstr>
      <vt:lpstr>TEI19_RVAS status at SA#105</vt:lpstr>
      <vt:lpstr>TEI19_RVAS status at SA#104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Ericsson_CQ_#164_D3</cp:lastModifiedBy>
  <cp:revision>1425</cp:revision>
  <dcterms:created xsi:type="dcterms:W3CDTF">2008-08-30T09:32:10Z</dcterms:created>
  <dcterms:modified xsi:type="dcterms:W3CDTF">2024-08-29T11:50:56Z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