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CU-Tianqi Xing-163" initials="CU-Tianqi" lastIdx="2" clrIdx="1">
    <p:extLst>
      <p:ext uri="{19B8F6BF-5375-455C-9EA6-DF929625EA0E}">
        <p15:presenceInfo xmlns:p15="http://schemas.microsoft.com/office/powerpoint/2012/main" userId="CU-Tianqi Xing-16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90B047-F768-4156-8918-DF0E6A217A20}" v="6" dt="2024-08-29T11:35:09.8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36" autoAdjust="0"/>
    <p:restoredTop sz="95181" autoAdjust="0"/>
  </p:normalViewPr>
  <p:slideViewPr>
    <p:cSldViewPr snapToGrid="0">
      <p:cViewPr varScale="1">
        <p:scale>
          <a:sx n="83" d="100"/>
          <a:sy n="83" d="100"/>
        </p:scale>
        <p:origin x="1262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en Pancorbo" userId="2258e8c6-51ca-4441-a000-eff32cf8a1b7" providerId="ADAL" clId="{D490B047-F768-4156-8918-DF0E6A217A20}"/>
    <pc:docChg chg="undo custSel addSld modSld modMainMaster">
      <pc:chgData name="Belen Pancorbo" userId="2258e8c6-51ca-4441-a000-eff32cf8a1b7" providerId="ADAL" clId="{D490B047-F768-4156-8918-DF0E6A217A20}" dt="2024-08-29T11:35:34.832" v="374" actId="20577"/>
      <pc:docMkLst>
        <pc:docMk/>
      </pc:docMkLst>
      <pc:sldChg chg="modSp mod">
        <pc:chgData name="Belen Pancorbo" userId="2258e8c6-51ca-4441-a000-eff32cf8a1b7" providerId="ADAL" clId="{D490B047-F768-4156-8918-DF0E6A217A20}" dt="2024-08-29T11:35:34.832" v="374" actId="20577"/>
        <pc:sldMkLst>
          <pc:docMk/>
          <pc:sldMk cId="0" sldId="303"/>
        </pc:sldMkLst>
        <pc:spChg chg="mod">
          <ac:chgData name="Belen Pancorbo" userId="2258e8c6-51ca-4441-a000-eff32cf8a1b7" providerId="ADAL" clId="{D490B047-F768-4156-8918-DF0E6A217A20}" dt="2024-08-29T11:35:34.832" v="374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Belen Pancorbo" userId="2258e8c6-51ca-4441-a000-eff32cf8a1b7" providerId="ADAL" clId="{D490B047-F768-4156-8918-DF0E6A217A20}" dt="2024-08-29T11:28:31.873" v="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Belen Pancorbo" userId="2258e8c6-51ca-4441-a000-eff32cf8a1b7" providerId="ADAL" clId="{D490B047-F768-4156-8918-DF0E6A217A20}" dt="2024-08-29T11:34:52.345" v="362" actId="404"/>
        <pc:sldMkLst>
          <pc:docMk/>
          <pc:sldMk cId="287321685" sldId="795"/>
        </pc:sldMkLst>
        <pc:spChg chg="mod">
          <ac:chgData name="Belen Pancorbo" userId="2258e8c6-51ca-4441-a000-eff32cf8a1b7" providerId="ADAL" clId="{D490B047-F768-4156-8918-DF0E6A217A20}" dt="2024-08-29T11:30:55.784" v="122" actId="20577"/>
          <ac:spMkLst>
            <pc:docMk/>
            <pc:sldMk cId="287321685" sldId="795"/>
            <ac:spMk id="2" creationId="{7004E1B6-7C10-4462-B5DD-BB275803E4D3}"/>
          </ac:spMkLst>
        </pc:spChg>
        <pc:spChg chg="add mod">
          <ac:chgData name="Belen Pancorbo" userId="2258e8c6-51ca-4441-a000-eff32cf8a1b7" providerId="ADAL" clId="{D490B047-F768-4156-8918-DF0E6A217A20}" dt="2024-08-29T11:32:28.617" v="230"/>
          <ac:spMkLst>
            <pc:docMk/>
            <pc:sldMk cId="287321685" sldId="795"/>
            <ac:spMk id="5" creationId="{EE56CFC9-0023-E047-6EA0-81CD3F6C490A}"/>
          </ac:spMkLst>
        </pc:spChg>
        <pc:spChg chg="mod">
          <ac:chgData name="Belen Pancorbo" userId="2258e8c6-51ca-4441-a000-eff32cf8a1b7" providerId="ADAL" clId="{D490B047-F768-4156-8918-DF0E6A217A20}" dt="2024-08-29T11:34:52.345" v="362" actId="404"/>
          <ac:spMkLst>
            <pc:docMk/>
            <pc:sldMk cId="287321685" sldId="795"/>
            <ac:spMk id="6" creationId="{00000000-0000-0000-0000-000000000000}"/>
          </ac:spMkLst>
        </pc:spChg>
        <pc:graphicFrameChg chg="del mod modGraphic">
          <ac:chgData name="Belen Pancorbo" userId="2258e8c6-51ca-4441-a000-eff32cf8a1b7" providerId="ADAL" clId="{D490B047-F768-4156-8918-DF0E6A217A20}" dt="2024-08-29T11:32:05.978" v="226" actId="478"/>
          <ac:graphicFrameMkLst>
            <pc:docMk/>
            <pc:sldMk cId="287321685" sldId="795"/>
            <ac:graphicFrameMk id="3" creationId="{43C9E521-0D75-0E66-3E4C-E45DBD127471}"/>
          </ac:graphicFrameMkLst>
        </pc:graphicFrameChg>
        <pc:graphicFrameChg chg="add mod modGraphic">
          <ac:chgData name="Belen Pancorbo" userId="2258e8c6-51ca-4441-a000-eff32cf8a1b7" providerId="ADAL" clId="{D490B047-F768-4156-8918-DF0E6A217A20}" dt="2024-08-29T11:32:11.424" v="229" actId="404"/>
          <ac:graphicFrameMkLst>
            <pc:docMk/>
            <pc:sldMk cId="287321685" sldId="795"/>
            <ac:graphicFrameMk id="4" creationId="{E54FF521-B66E-8171-3C1D-8FC66CAA314F}"/>
          </ac:graphicFrameMkLst>
        </pc:graphicFrameChg>
      </pc:sldChg>
      <pc:sldChg chg="modSp add mod">
        <pc:chgData name="Belen Pancorbo" userId="2258e8c6-51ca-4441-a000-eff32cf8a1b7" providerId="ADAL" clId="{D490B047-F768-4156-8918-DF0E6A217A20}" dt="2024-08-29T11:35:25.985" v="373" actId="20577"/>
        <pc:sldMkLst>
          <pc:docMk/>
          <pc:sldMk cId="3384665742" sldId="909"/>
        </pc:sldMkLst>
        <pc:spChg chg="mod">
          <ac:chgData name="Belen Pancorbo" userId="2258e8c6-51ca-4441-a000-eff32cf8a1b7" providerId="ADAL" clId="{D490B047-F768-4156-8918-DF0E6A217A20}" dt="2024-08-29T11:35:25.985" v="373" actId="20577"/>
          <ac:spMkLst>
            <pc:docMk/>
            <pc:sldMk cId="3384665742" sldId="909"/>
            <ac:spMk id="3" creationId="{F9F54C7A-8190-69C7-1325-6C27553C398B}"/>
          </ac:spMkLst>
        </pc:spChg>
      </pc:sldChg>
      <pc:sldMasterChg chg="modSldLayout">
        <pc:chgData name="Belen Pancorbo" userId="2258e8c6-51ca-4441-a000-eff32cf8a1b7" providerId="ADAL" clId="{D490B047-F768-4156-8918-DF0E6A217A20}" dt="2024-08-29T11:30:44.589" v="117" actId="20577"/>
        <pc:sldMasterMkLst>
          <pc:docMk/>
          <pc:sldMasterMk cId="0" sldId="2147483729"/>
        </pc:sldMasterMkLst>
        <pc:sldLayoutChg chg="modSp mod">
          <pc:chgData name="Belen Pancorbo" userId="2258e8c6-51ca-4441-a000-eff32cf8a1b7" providerId="ADAL" clId="{D490B047-F768-4156-8918-DF0E6A217A20}" dt="2024-08-29T11:30:44.589" v="11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Belen Pancorbo" userId="2258e8c6-51ca-4441-a000-eff32cf8a1b7" providerId="ADAL" clId="{D490B047-F768-4156-8918-DF0E6A217A20}" dt="2024-08-29T11:30:44.589" v="11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S2-2409365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Netherlands, 19 August – 23 August,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zh-CN" sz="1200" baseline="0" dirty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>
                <a:solidFill>
                  <a:schemeClr val="bg1"/>
                </a:solidFill>
              </a:rPr>
              <a:t>. 19-23,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kern="0" dirty="0"/>
              <a:t>TEI19_</a:t>
            </a:r>
            <a:r>
              <a:rPr lang="en-US" altLang="de-DE" sz="3600" b="1" kern="0" dirty="0"/>
              <a:t> MINPA</a:t>
            </a:r>
            <a:r>
              <a:rPr lang="en-US" altLang="zh-CN" sz="3600" b="1" kern="0" dirty="0"/>
              <a:t> WI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Belen </a:t>
            </a:r>
            <a:r>
              <a:rPr lang="en-US" altLang="en-US" sz="2000" b="1"/>
              <a:t>Pancorbo - Ericsson </a:t>
            </a: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</a:t>
            </a:r>
            <a:r>
              <a:rPr lang="en-US" altLang="de-DE" sz="3200" b="1" kern="0" dirty="0"/>
              <a:t> MINPA</a:t>
            </a:r>
            <a:r>
              <a:rPr lang="en-US" altLang="de-DE" b="1" dirty="0"/>
              <a:t> WI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370382"/>
            <a:ext cx="8810067" cy="39111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</a:t>
            </a:r>
            <a:r>
              <a:rPr lang="en-US" altLang="de-DE" sz="1200" kern="0" dirty="0"/>
              <a:t> CRs were </a:t>
            </a:r>
            <a:r>
              <a:rPr lang="en-US" altLang="zh-CN" sz="1200" kern="0" dirty="0"/>
              <a:t>submitted to</a:t>
            </a:r>
            <a:r>
              <a:rPr lang="en-US" altLang="zh-CN" sz="1200" dirty="0"/>
              <a:t> TS 23.503 and 1 CR was submitted to TS 23.502.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All submitted CRs were agreed/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0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>
                <a:solidFill>
                  <a:prstClr val="black"/>
                </a:solidFill>
              </a:rPr>
              <a:t>None</a:t>
            </a:r>
            <a:endParaRPr lang="en-US" sz="12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</a:rPr>
              <a:t>This WID is completed</a:t>
            </a:r>
            <a:endParaRPr lang="de-DE" sz="1200" dirty="0">
              <a:solidFill>
                <a:prstClr val="black"/>
              </a:solidFill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E54FF521-B66E-8171-3C1D-8FC66CAA31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8134557"/>
              </p:ext>
            </p:extLst>
          </p:nvPr>
        </p:nvGraphicFramePr>
        <p:xfrm>
          <a:off x="166966" y="1312782"/>
          <a:ext cx="8810067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TEI19_MINPA</a:t>
                      </a:r>
                      <a:endParaRPr lang="en-US" sz="105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Minimize the Number of Policy Associations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non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SP-240118</a:t>
                      </a:r>
                      <a:endParaRPr lang="en-US" sz="1200" b="1" i="0" u="none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45179" y="1051014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TEI19_MINPA status after SA2#163</a:t>
            </a:r>
            <a:endParaRPr lang="en-US" sz="9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/>
        </p:nvGraphicFramePr>
        <p:xfrm>
          <a:off x="296908" y="1911139"/>
          <a:ext cx="8602752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783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Planned</a:t>
                      </a:r>
                      <a:r>
                        <a:rPr lang="en-US" sz="1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TU’s</a:t>
                      </a:r>
                      <a:endParaRPr lang="en-US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WID approved.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April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 normative work. CRs to 23.502 and 23.503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Complete normative </a:t>
                      </a: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work. Updated CR to 23.503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326767"/>
                  </a:ext>
                </a:extLst>
              </a:tr>
              <a:tr h="172766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2950</TotalTime>
  <Words>150</Words>
  <Application>Microsoft Office PowerPoint</Application>
  <PresentationFormat>On-screen Show (4:3)</PresentationFormat>
  <Paragraphs>70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TEI19_ MINPA WI Status Report</vt:lpstr>
      <vt:lpstr>TEI19_ MINPA WI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User1</cp:lastModifiedBy>
  <cp:revision>2024</cp:revision>
  <dcterms:created xsi:type="dcterms:W3CDTF">2008-08-30T09:32:10Z</dcterms:created>
  <dcterms:modified xsi:type="dcterms:W3CDTF">2024-08-29T11:35:36Z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