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128" r:id="rId6"/>
    <p:sldId id="968" r:id="rId7"/>
    <p:sldId id="1120" r:id="rId8"/>
    <p:sldId id="966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149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87629" y="334106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– 23 August,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Maastricht, Netherlands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S2-2409364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468664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WG2#164, 19 – 23 August, 2024, Maastricht, Netherlands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</a:t>
            </a:r>
            <a:br>
              <a:rPr lang="en-US" altLang="de-DE" sz="3600" b="1" dirty="0"/>
            </a:br>
            <a:r>
              <a:rPr lang="en-US" altLang="de-DE" sz="3600" b="1" dirty="0"/>
              <a:t>MPS4msg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Peraton</a:t>
            </a:r>
            <a:r>
              <a:rPr lang="en-US" altLang="en-US" sz="2000" dirty="0">
                <a:latin typeface="+mj-lt"/>
              </a:rPr>
              <a:t> Labs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SA#104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Started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Change Requests submitted: 10 agreed (including content of 3 merged), and 2 noted (alternative solutions identified).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75"/>
              </a:spcAft>
              <a:buNone/>
            </a:pP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7653428"/>
              </p:ext>
            </p:extLst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907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083" y="334622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0189" y="23880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Study (FS_MPS4msg) and WID (MPS4msg) were approved at SA#104 (Jun 24).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Started normative phase in SA2#164 (Aug 24).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CRs submitted. 10 agreed, 3 merged, 2 noted. </a:t>
            </a:r>
            <a:endParaRPr lang="en-US" altLang="zh-CN" sz="1600" dirty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Agreed CRs will be sent to SA#105 for approval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or Other WG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/>
              <a:t>Outstanding topics will be identified before next meeting.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/>
              <a:t>1 TU used, 2 TUs left: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025474"/>
              </p:ext>
            </p:extLst>
          </p:nvPr>
        </p:nvGraphicFramePr>
        <p:xfrm>
          <a:off x="419167" y="1272051"/>
          <a:ext cx="8012113" cy="9474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65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-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056338310"/>
                  </a:ext>
                </a:extLst>
              </a:tr>
              <a:tr h="29665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  <a:hlinkClick r:id="rId4"/>
                        </a:rPr>
                        <a:t>SP-240987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80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850865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  <a:br>
              <a:rPr lang="en-US" dirty="0"/>
            </a:br>
            <a:r>
              <a:rPr lang="en-US" dirty="0"/>
              <a:t>FS_MPS4msg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FS_MPS4msg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1800" b="1" kern="0" dirty="0">
                <a:solidFill>
                  <a:prstClr val="black"/>
                </a:solidFill>
                <a:latin typeface="Calibri"/>
              </a:rPr>
              <a:t>Progress since SA#104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dirty="0"/>
              <a:t>Presented nine CRs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</a:rPr>
              <a:t>Agreed ten CRs</a:t>
            </a:r>
            <a:endParaRPr lang="de-DE" altLang="de-DE" sz="1400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dirty="0"/>
              <a:t>Study goals completed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4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latin typeface="+mj-lt"/>
              </a:rPr>
              <a:t>Start normative phase:</a:t>
            </a:r>
          </a:p>
          <a:p>
            <a:pPr marL="457200" lvl="1" indent="0">
              <a:spcBef>
                <a:spcPts val="0"/>
              </a:spcBef>
              <a:spcAft>
                <a:spcPts val="75"/>
              </a:spcAft>
              <a:buNone/>
            </a:pPr>
            <a:endParaRPr lang="en-US" sz="14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18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1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079976"/>
              </p:ext>
            </p:extLst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FS_MPS4msg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89100" marR="89100" marT="67529" marB="675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Sep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900" b="1" dirty="0">
                          <a:hlinkClick r:id="rId3"/>
                        </a:rPr>
                        <a:t>SP-231672</a:t>
                      </a:r>
                      <a:endParaRPr lang="en-GB" altLang="ko-KR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B209B2B-4A04-4D07-94A8-5DD909AA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699964"/>
              </p:ext>
            </p:extLst>
          </p:nvPr>
        </p:nvGraphicFramePr>
        <p:xfrm>
          <a:off x="2271745" y="5026949"/>
          <a:ext cx="4806142" cy="894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223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Aug, 24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Oct, 24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Nov, 24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ctr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WID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#164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#165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#166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TUs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MPS4msg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60" y="49647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Study Phase –</a:t>
            </a:r>
            <a:r>
              <a:rPr lang="en-US" altLang="zh-CN" sz="1600" kern="0" dirty="0">
                <a:solidFill>
                  <a:srgbClr val="0000CC"/>
                </a:solidFill>
              </a:rPr>
              <a:t> </a:t>
            </a:r>
            <a:r>
              <a:rPr lang="en-US" altLang="zh-CN" sz="1600" kern="0" dirty="0">
                <a:solidFill>
                  <a:srgbClr val="FF0000"/>
                </a:solidFill>
              </a:rPr>
              <a:t>used 2.25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22359" y="1413512"/>
          <a:ext cx="8469315" cy="339316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ko-KR" sz="12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SA2#160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AH-e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Jan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/>
                          </a:solidFill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Feb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/>
                          </a:solidFill>
                          <a:sym typeface="+mn-ea"/>
                        </a:rPr>
                        <a:t>Complete solutions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SA2#162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Apr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ko-K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SA2#163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May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1.25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Resolve open issues and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ENs.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Evaluations and conclusions.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2.25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09cef1fd-e61b-4dbf-b745-21988b13f978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65175</TotalTime>
  <Words>414</Words>
  <Application>Microsoft Office PowerPoint</Application>
  <PresentationFormat>On-screen Show (4:3)</PresentationFormat>
  <Paragraphs>134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Release 19  MPS4msg Status Report</vt:lpstr>
      <vt:lpstr>MPS4msg Status at SA#105</vt:lpstr>
      <vt:lpstr>MPS4msg Status after SA2#164</vt:lpstr>
      <vt:lpstr>Annex FS_MPS4msg </vt:lpstr>
      <vt:lpstr>FS_MPS4msg Status at SA#104</vt:lpstr>
      <vt:lpstr>FS_MPS4msg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Hala</cp:lastModifiedBy>
  <cp:revision>1928</cp:revision>
  <cp:lastPrinted>2024-05-30T09:12:08Z</cp:lastPrinted>
  <dcterms:created xsi:type="dcterms:W3CDTF">2008-08-30T09:32:10Z</dcterms:created>
  <dcterms:modified xsi:type="dcterms:W3CDTF">2024-08-28T18:18:27Z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