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921" r:id="rId6"/>
    <p:sldId id="916" r:id="rId7"/>
    <p:sldId id="924" r:id="rId8"/>
    <p:sldId id="922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461FDD-27CD-488A-92BD-C7F9B21C0EF1}" v="37" dt="2024-08-26T16:19:43.54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82" d="100"/>
          <a:sy n="82" d="100"/>
        </p:scale>
        <p:origin x="129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83949404-5A0B-4303-9472-F187F2303099}"/>
    <pc:docChg chg="custSel addSld delSld modSld sldOrd modMainMaster">
      <pc:chgData name="Michael Starsinic" userId="de4e700c-740d-481a-8831-c9f0c79f23d1" providerId="ADAL" clId="{83949404-5A0B-4303-9472-F187F2303099}" dt="2024-03-07T14:56:06.121" v="29" actId="20577"/>
      <pc:docMkLst>
        <pc:docMk/>
      </pc:docMkLst>
      <pc:sldChg chg="ord">
        <pc:chgData name="Michael Starsinic" userId="de4e700c-740d-481a-8831-c9f0c79f23d1" providerId="ADAL" clId="{83949404-5A0B-4303-9472-F187F2303099}" dt="2024-03-07T14:54:42.214" v="3"/>
        <pc:sldMkLst>
          <pc:docMk/>
          <pc:sldMk cId="4135553890" sldId="911"/>
        </pc:sldMkLst>
      </pc:sldChg>
      <pc:sldChg chg="addSp delSp modSp add mod">
        <pc:chgData name="Michael Starsinic" userId="de4e700c-740d-481a-8831-c9f0c79f23d1" providerId="ADAL" clId="{83949404-5A0B-4303-9472-F187F2303099}" dt="2024-03-07T14:55:28.362" v="14" actId="478"/>
        <pc:sldMkLst>
          <pc:docMk/>
          <pc:sldMk cId="3258852479" sldId="913"/>
        </pc:sldMkLst>
        <pc:spChg chg="add del mod">
          <ac:chgData name="Michael Starsinic" userId="de4e700c-740d-481a-8831-c9f0c79f23d1" providerId="ADAL" clId="{83949404-5A0B-4303-9472-F187F2303099}" dt="2024-03-07T14:55:28.362" v="14" actId="478"/>
          <ac:spMkLst>
            <pc:docMk/>
            <pc:sldMk cId="3258852479" sldId="913"/>
            <ac:spMk id="2" creationId="{0BD6F69C-FB3D-4126-25D1-076FEC2C19F3}"/>
          </ac:spMkLst>
        </pc:spChg>
        <pc:spChg chg="del">
          <ac:chgData name="Michael Starsinic" userId="de4e700c-740d-481a-8831-c9f0c79f23d1" providerId="ADAL" clId="{83949404-5A0B-4303-9472-F187F2303099}" dt="2024-03-07T14:55:26.170" v="13" actId="478"/>
          <ac:spMkLst>
            <pc:docMk/>
            <pc:sldMk cId="3258852479" sldId="91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83949404-5A0B-4303-9472-F187F2303099}" dt="2024-03-07T14:55:21.305" v="12" actId="20577"/>
          <ac:spMkLst>
            <pc:docMk/>
            <pc:sldMk cId="3258852479" sldId="913"/>
            <ac:spMk id="9219" creationId="{00000000-0000-0000-0000-000000000000}"/>
          </ac:spMkLst>
        </pc:spChg>
      </pc:sldChg>
      <pc:sldMasterChg chg="modSp mod">
        <pc:chgData name="Michael Starsinic" userId="de4e700c-740d-481a-8831-c9f0c79f23d1" providerId="ADAL" clId="{83949404-5A0B-4303-9472-F187F2303099}" dt="2024-03-07T14:56:06.121" v="29" actId="20577"/>
        <pc:sldMasterMkLst>
          <pc:docMk/>
          <pc:sldMasterMk cId="0" sldId="2147483729"/>
        </pc:sldMasterMkLst>
        <pc:spChg chg="mod">
          <ac:chgData name="Michael Starsinic" userId="de4e700c-740d-481a-8831-c9f0c79f23d1" providerId="ADAL" clId="{83949404-5A0B-4303-9472-F187F2303099}" dt="2024-03-07T14:56:06.121" v="29" actId="20577"/>
          <ac:spMkLst>
            <pc:docMk/>
            <pc:sldMasterMk cId="0" sldId="2147483729"/>
            <ac:spMk id="14" creationId="{00000000-0000-0000-0000-000000000000}"/>
          </ac:spMkLst>
        </pc:spChg>
      </pc:sldMasterChg>
    </pc:docChg>
  </pc:docChgLst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2-01T01:29:48.212" v="552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2-01T01:29:48.212" v="552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2-01T01:29:48.212" v="552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Michael Starsinic" userId="de4e700c-740d-481a-8831-c9f0c79f23d1" providerId="ADAL" clId="{60602F22-CDC8-4748-9473-111434767978}"/>
    <pc:docChg chg="undo custSel modSld">
      <pc:chgData name="Michael Starsinic" userId="de4e700c-740d-481a-8831-c9f0c79f23d1" providerId="ADAL" clId="{60602F22-CDC8-4748-9473-111434767978}" dt="2024-03-06T14:25:18.285" v="57" actId="6549"/>
      <pc:docMkLst>
        <pc:docMk/>
      </pc:docMkLst>
      <pc:sldChg chg="modSp mod">
        <pc:chgData name="Michael Starsinic" userId="de4e700c-740d-481a-8831-c9f0c79f23d1" providerId="ADAL" clId="{60602F22-CDC8-4748-9473-111434767978}" dt="2024-03-06T14:25:11.763" v="55" actId="6549"/>
        <pc:sldMkLst>
          <pc:docMk/>
          <pc:sldMk cId="287321685" sldId="795"/>
        </pc:sldMkLst>
        <pc:spChg chg="mod">
          <ac:chgData name="Michael Starsinic" userId="de4e700c-740d-481a-8831-c9f0c79f23d1" providerId="ADAL" clId="{60602F22-CDC8-4748-9473-111434767978}" dt="2024-03-06T14:25:11.763" v="55" actId="6549"/>
          <ac:spMkLst>
            <pc:docMk/>
            <pc:sldMk cId="287321685" sldId="795"/>
            <ac:spMk id="6" creationId="{00000000-0000-0000-0000-000000000000}"/>
          </ac:spMkLst>
        </pc:spChg>
      </pc:sldChg>
      <pc:sldChg chg="modSp mod">
        <pc:chgData name="Michael Starsinic" userId="de4e700c-740d-481a-8831-c9f0c79f23d1" providerId="ADAL" clId="{60602F22-CDC8-4748-9473-111434767978}" dt="2024-03-06T14:24:04.803" v="22" actId="20577"/>
        <pc:sldMkLst>
          <pc:docMk/>
          <pc:sldMk cId="3022763631" sldId="910"/>
        </pc:sldMkLst>
        <pc:graphicFrameChg chg="mod modGraphic">
          <ac:chgData name="Michael Starsinic" userId="de4e700c-740d-481a-8831-c9f0c79f23d1" providerId="ADAL" clId="{60602F22-CDC8-4748-9473-111434767978}" dt="2024-03-06T14:24:04.803" v="22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mod">
        <pc:chgData name="Michael Starsinic" userId="de4e700c-740d-481a-8831-c9f0c79f23d1" providerId="ADAL" clId="{60602F22-CDC8-4748-9473-111434767978}" dt="2024-03-06T14:25:18.285" v="57" actId="6549"/>
        <pc:sldMkLst>
          <pc:docMk/>
          <pc:sldMk cId="4135553890" sldId="911"/>
        </pc:sldMkLst>
        <pc:spChg chg="mod">
          <ac:chgData name="Michael Starsinic" userId="de4e700c-740d-481a-8831-c9f0c79f23d1" providerId="ADAL" clId="{60602F22-CDC8-4748-9473-111434767978}" dt="2024-03-06T14:25:18.285" v="57" actId="6549"/>
          <ac:spMkLst>
            <pc:docMk/>
            <pc:sldMk cId="4135553890" sldId="911"/>
            <ac:spMk id="6" creationId="{00000000-0000-0000-0000-000000000000}"/>
          </ac:spMkLst>
        </pc:spChg>
      </pc:sldChg>
      <pc:sldChg chg="modSp mod">
        <pc:chgData name="Michael Starsinic" userId="de4e700c-740d-481a-8831-c9f0c79f23d1" providerId="ADAL" clId="{60602F22-CDC8-4748-9473-111434767978}" dt="2024-03-06T14:24:51.636" v="51" actId="6549"/>
        <pc:sldMkLst>
          <pc:docMk/>
          <pc:sldMk cId="1881255705" sldId="912"/>
        </pc:sldMkLst>
        <pc:spChg chg="mod">
          <ac:chgData name="Michael Starsinic" userId="de4e700c-740d-481a-8831-c9f0c79f23d1" providerId="ADAL" clId="{60602F22-CDC8-4748-9473-111434767978}" dt="2024-03-06T14:24:51.636" v="51" actId="6549"/>
          <ac:spMkLst>
            <pc:docMk/>
            <pc:sldMk cId="1881255705" sldId="912"/>
            <ac:spMk id="6" creationId="{00000000-0000-0000-0000-000000000000}"/>
          </ac:spMkLst>
        </pc:spChg>
      </pc:sldChg>
    </pc:docChg>
  </pc:docChgLst>
  <pc:docChgLst>
    <pc:chgData name="Michael Starsinic" userId="de4e700c-740d-481a-8831-c9f0c79f23d1" providerId="ADAL" clId="{605A8BAF-F895-448B-AC0F-E8BF414D0B3E}"/>
    <pc:docChg chg="undo redo custSel addSld modSld sldOrd modMainMaster">
      <pc:chgData name="Michael Starsinic" userId="de4e700c-740d-481a-8831-c9f0c79f23d1" providerId="ADAL" clId="{605A8BAF-F895-448B-AC0F-E8BF414D0B3E}" dt="2024-06-05T00:27:59.407" v="1542" actId="20577"/>
      <pc:docMkLst>
        <pc:docMk/>
      </pc:docMkLst>
      <pc:sldChg chg="modSp mod">
        <pc:chgData name="Michael Starsinic" userId="de4e700c-740d-481a-8831-c9f0c79f23d1" providerId="ADAL" clId="{605A8BAF-F895-448B-AC0F-E8BF414D0B3E}" dt="2024-06-05T00:27:59.407" v="1542" actId="20577"/>
        <pc:sldMkLst>
          <pc:docMk/>
          <pc:sldMk cId="3022763631" sldId="910"/>
        </pc:sldMkLst>
        <pc:spChg chg="mod">
          <ac:chgData name="Michael Starsinic" userId="de4e700c-740d-481a-8831-c9f0c79f23d1" providerId="ADAL" clId="{605A8BAF-F895-448B-AC0F-E8BF414D0B3E}" dt="2024-06-05T00:27:59.407" v="1542" actId="20577"/>
          <ac:spMkLst>
            <pc:docMk/>
            <pc:sldMk cId="3022763631" sldId="910"/>
            <ac:spMk id="2" creationId="{3DFD8491-6D32-1A00-9FBF-308CC29DC0C1}"/>
          </ac:spMkLst>
        </pc:spChg>
        <pc:graphicFrameChg chg="mod modGraphic">
          <ac:chgData name="Michael Starsinic" userId="de4e700c-740d-481a-8831-c9f0c79f23d1" providerId="ADAL" clId="{605A8BAF-F895-448B-AC0F-E8BF414D0B3E}" dt="2024-05-31T12:34:31.173" v="36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mod ord">
        <pc:chgData name="Michael Starsinic" userId="de4e700c-740d-481a-8831-c9f0c79f23d1" providerId="ADAL" clId="{605A8BAF-F895-448B-AC0F-E8BF414D0B3E}" dt="2024-06-05T00:27:06.096" v="1508"/>
        <pc:sldMkLst>
          <pc:docMk/>
          <pc:sldMk cId="2262093186" sldId="916"/>
        </pc:sldMkLst>
        <pc:spChg chg="mod">
          <ac:chgData name="Michael Starsinic" userId="de4e700c-740d-481a-8831-c9f0c79f23d1" providerId="ADAL" clId="{605A8BAF-F895-448B-AC0F-E8BF414D0B3E}" dt="2024-05-31T12:35:28.561" v="48" actId="20577"/>
          <ac:spMkLst>
            <pc:docMk/>
            <pc:sldMk cId="2262093186" sldId="916"/>
            <ac:spMk id="2" creationId="{7004E1B6-7C10-4462-B5DD-BB275803E4D3}"/>
          </ac:spMkLst>
        </pc:spChg>
        <pc:spChg chg="mod">
          <ac:chgData name="Michael Starsinic" userId="de4e700c-740d-481a-8831-c9f0c79f23d1" providerId="ADAL" clId="{605A8BAF-F895-448B-AC0F-E8BF414D0B3E}" dt="2024-06-05T00:27:06.096" v="1508"/>
          <ac:spMkLst>
            <pc:docMk/>
            <pc:sldMk cId="2262093186" sldId="916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605A8BAF-F895-448B-AC0F-E8BF414D0B3E}" dt="2024-05-31T12:34:56.473" v="44" actId="20577"/>
          <ac:graphicFrameMkLst>
            <pc:docMk/>
            <pc:sldMk cId="2262093186" sldId="916"/>
            <ac:graphicFrameMk id="3" creationId="{43C9E521-0D75-0E66-3E4C-E45DBD127471}"/>
          </ac:graphicFrameMkLst>
        </pc:graphicFrameChg>
      </pc:sldChg>
      <pc:sldChg chg="add ord">
        <pc:chgData name="Michael Starsinic" userId="de4e700c-740d-481a-8831-c9f0c79f23d1" providerId="ADAL" clId="{605A8BAF-F895-448B-AC0F-E8BF414D0B3E}" dt="2024-05-31T12:30:26.900" v="17"/>
        <pc:sldMkLst>
          <pc:docMk/>
          <pc:sldMk cId="3044437452" sldId="917"/>
        </pc:sldMkLst>
      </pc:sldChg>
      <pc:sldChg chg="modSp add mod ord">
        <pc:chgData name="Michael Starsinic" userId="de4e700c-740d-481a-8831-c9f0c79f23d1" providerId="ADAL" clId="{605A8BAF-F895-448B-AC0F-E8BF414D0B3E}" dt="2024-06-05T00:27:01.238" v="1507" actId="20577"/>
        <pc:sldMkLst>
          <pc:docMk/>
          <pc:sldMk cId="4220023604" sldId="918"/>
        </pc:sldMkLst>
        <pc:spChg chg="mod">
          <ac:chgData name="Michael Starsinic" userId="de4e700c-740d-481a-8831-c9f0c79f23d1" providerId="ADAL" clId="{605A8BAF-F895-448B-AC0F-E8BF414D0B3E}" dt="2024-06-04T19:29:17.608" v="1256" actId="20577"/>
          <ac:spMkLst>
            <pc:docMk/>
            <pc:sldMk cId="4220023604" sldId="918"/>
            <ac:spMk id="2" creationId="{7004E1B6-7C10-4462-B5DD-BB275803E4D3}"/>
          </ac:spMkLst>
        </pc:spChg>
        <pc:spChg chg="mod">
          <ac:chgData name="Michael Starsinic" userId="de4e700c-740d-481a-8831-c9f0c79f23d1" providerId="ADAL" clId="{605A8BAF-F895-448B-AC0F-E8BF414D0B3E}" dt="2024-06-05T00:27:01.238" v="1507" actId="20577"/>
          <ac:spMkLst>
            <pc:docMk/>
            <pc:sldMk cId="4220023604" sldId="918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605A8BAF-F895-448B-AC0F-E8BF414D0B3E}" dt="2024-06-04T19:28:23.864" v="1245" actId="20577"/>
          <ac:graphicFrameMkLst>
            <pc:docMk/>
            <pc:sldMk cId="4220023604" sldId="918"/>
            <ac:graphicFrameMk id="3" creationId="{43C9E521-0D75-0E66-3E4C-E45DBD127471}"/>
          </ac:graphicFrameMkLst>
        </pc:graphicFrameChg>
      </pc:sldChg>
      <pc:sldMasterChg chg="modSp mod modSldLayout">
        <pc:chgData name="Michael Starsinic" userId="de4e700c-740d-481a-8831-c9f0c79f23d1" providerId="ADAL" clId="{605A8BAF-F895-448B-AC0F-E8BF414D0B3E}" dt="2024-05-31T12:27:42.754" v="14"/>
        <pc:sldMasterMkLst>
          <pc:docMk/>
          <pc:sldMasterMk cId="0" sldId="2147483729"/>
        </pc:sldMasterMkLst>
        <pc:spChg chg="mod">
          <ac:chgData name="Michael Starsinic" userId="de4e700c-740d-481a-8831-c9f0c79f23d1" providerId="ADAL" clId="{605A8BAF-F895-448B-AC0F-E8BF414D0B3E}" dt="2024-05-31T12:27:42.754" v="14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Michael Starsinic" userId="de4e700c-740d-481a-8831-c9f0c79f23d1" providerId="ADAL" clId="{605A8BAF-F895-448B-AC0F-E8BF414D0B3E}" dt="2024-05-31T12:27:24.403" v="13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605A8BAF-F895-448B-AC0F-E8BF414D0B3E}" dt="2024-05-31T12:27:24.403" v="13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Michael Starsinic" userId="de4e700c-740d-481a-8831-c9f0c79f23d1" providerId="ADAL" clId="{605A8BAF-F895-448B-AC0F-E8BF414D0B3E}" dt="2024-05-31T12:27:15.001" v="5" actId="6549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  <pc:docChgLst>
    <pc:chgData name="Michael Starsinic" userId="de4e700c-740d-481a-8831-c9f0c79f23d1" providerId="ADAL" clId="{17461FDD-27CD-488A-92BD-C7F9B21C0EF1}"/>
    <pc:docChg chg="undo custSel addSld delSld modSld sldOrd modMainMaster">
      <pc:chgData name="Michael Starsinic" userId="de4e700c-740d-481a-8831-c9f0c79f23d1" providerId="ADAL" clId="{17461FDD-27CD-488A-92BD-C7F9B21C0EF1}" dt="2024-08-26T18:05:39.875" v="1636" actId="20577"/>
      <pc:docMkLst>
        <pc:docMk/>
      </pc:docMkLst>
      <pc:sldChg chg="modSp mod">
        <pc:chgData name="Michael Starsinic" userId="de4e700c-740d-481a-8831-c9f0c79f23d1" providerId="ADAL" clId="{17461FDD-27CD-488A-92BD-C7F9B21C0EF1}" dt="2024-08-26T14:31:26.318" v="74" actId="20577"/>
        <pc:sldMkLst>
          <pc:docMk/>
          <pc:sldMk cId="0" sldId="303"/>
        </pc:sldMkLst>
        <pc:spChg chg="mod">
          <ac:chgData name="Michael Starsinic" userId="de4e700c-740d-481a-8831-c9f0c79f23d1" providerId="ADAL" clId="{17461FDD-27CD-488A-92BD-C7F9B21C0EF1}" dt="2024-08-26T14:31:26.318" v="74" actId="20577"/>
          <ac:spMkLst>
            <pc:docMk/>
            <pc:sldMk cId="0" sldId="303"/>
            <ac:spMk id="9219" creationId="{00000000-0000-0000-0000-000000000000}"/>
          </ac:spMkLst>
        </pc:spChg>
      </pc:sldChg>
      <pc:sldChg chg="del">
        <pc:chgData name="Michael Starsinic" userId="de4e700c-740d-481a-8831-c9f0c79f23d1" providerId="ADAL" clId="{17461FDD-27CD-488A-92BD-C7F9B21C0EF1}" dt="2024-08-26T17:57:14.498" v="1612" actId="47"/>
        <pc:sldMkLst>
          <pc:docMk/>
          <pc:sldMk cId="287321685" sldId="795"/>
        </pc:sldMkLst>
      </pc:sldChg>
      <pc:sldChg chg="del">
        <pc:chgData name="Michael Starsinic" userId="de4e700c-740d-481a-8831-c9f0c79f23d1" providerId="ADAL" clId="{17461FDD-27CD-488A-92BD-C7F9B21C0EF1}" dt="2024-08-26T17:57:08.066" v="1611" actId="47"/>
        <pc:sldMkLst>
          <pc:docMk/>
          <pc:sldMk cId="3022763631" sldId="910"/>
        </pc:sldMkLst>
      </pc:sldChg>
      <pc:sldChg chg="del">
        <pc:chgData name="Michael Starsinic" userId="de4e700c-740d-481a-8831-c9f0c79f23d1" providerId="ADAL" clId="{17461FDD-27CD-488A-92BD-C7F9B21C0EF1}" dt="2024-08-26T17:57:16.050" v="1613" actId="47"/>
        <pc:sldMkLst>
          <pc:docMk/>
          <pc:sldMk cId="3258852479" sldId="913"/>
        </pc:sldMkLst>
      </pc:sldChg>
      <pc:sldChg chg="del">
        <pc:chgData name="Michael Starsinic" userId="de4e700c-740d-481a-8831-c9f0c79f23d1" providerId="ADAL" clId="{17461FDD-27CD-488A-92BD-C7F9B21C0EF1}" dt="2024-08-26T17:57:14.498" v="1612" actId="47"/>
        <pc:sldMkLst>
          <pc:docMk/>
          <pc:sldMk cId="8474306" sldId="914"/>
        </pc:sldMkLst>
      </pc:sldChg>
      <pc:sldChg chg="del">
        <pc:chgData name="Michael Starsinic" userId="de4e700c-740d-481a-8831-c9f0c79f23d1" providerId="ADAL" clId="{17461FDD-27CD-488A-92BD-C7F9B21C0EF1}" dt="2024-08-26T17:57:14.498" v="1612" actId="47"/>
        <pc:sldMkLst>
          <pc:docMk/>
          <pc:sldMk cId="1804144931" sldId="915"/>
        </pc:sldMkLst>
      </pc:sldChg>
      <pc:sldChg chg="modSp mod ord">
        <pc:chgData name="Michael Starsinic" userId="de4e700c-740d-481a-8831-c9f0c79f23d1" providerId="ADAL" clId="{17461FDD-27CD-488A-92BD-C7F9B21C0EF1}" dt="2024-08-26T15:11:04.468" v="605" actId="20577"/>
        <pc:sldMkLst>
          <pc:docMk/>
          <pc:sldMk cId="2262093186" sldId="916"/>
        </pc:sldMkLst>
        <pc:spChg chg="mod">
          <ac:chgData name="Michael Starsinic" userId="de4e700c-740d-481a-8831-c9f0c79f23d1" providerId="ADAL" clId="{17461FDD-27CD-488A-92BD-C7F9B21C0EF1}" dt="2024-08-26T14:36:09.340" v="80" actId="20577"/>
          <ac:spMkLst>
            <pc:docMk/>
            <pc:sldMk cId="2262093186" sldId="916"/>
            <ac:spMk id="2" creationId="{7004E1B6-7C10-4462-B5DD-BB275803E4D3}"/>
          </ac:spMkLst>
        </pc:spChg>
        <pc:spChg chg="mod">
          <ac:chgData name="Michael Starsinic" userId="de4e700c-740d-481a-8831-c9f0c79f23d1" providerId="ADAL" clId="{17461FDD-27CD-488A-92BD-C7F9B21C0EF1}" dt="2024-08-26T15:10:53.976" v="601" actId="403"/>
          <ac:spMkLst>
            <pc:docMk/>
            <pc:sldMk cId="2262093186" sldId="916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17461FDD-27CD-488A-92BD-C7F9B21C0EF1}" dt="2024-08-26T15:11:04.468" v="605" actId="20577"/>
          <ac:graphicFrameMkLst>
            <pc:docMk/>
            <pc:sldMk cId="2262093186" sldId="916"/>
            <ac:graphicFrameMk id="3" creationId="{43C9E521-0D75-0E66-3E4C-E45DBD127471}"/>
          </ac:graphicFrameMkLst>
        </pc:graphicFrameChg>
      </pc:sldChg>
      <pc:sldChg chg="del">
        <pc:chgData name="Michael Starsinic" userId="de4e700c-740d-481a-8831-c9f0c79f23d1" providerId="ADAL" clId="{17461FDD-27CD-488A-92BD-C7F9B21C0EF1}" dt="2024-08-26T17:57:14.498" v="1612" actId="47"/>
        <pc:sldMkLst>
          <pc:docMk/>
          <pc:sldMk cId="3044437452" sldId="917"/>
        </pc:sldMkLst>
      </pc:sldChg>
      <pc:sldChg chg="del">
        <pc:chgData name="Michael Starsinic" userId="de4e700c-740d-481a-8831-c9f0c79f23d1" providerId="ADAL" clId="{17461FDD-27CD-488A-92BD-C7F9B21C0EF1}" dt="2024-08-26T17:56:55.143" v="1610" actId="47"/>
        <pc:sldMkLst>
          <pc:docMk/>
          <pc:sldMk cId="4220023604" sldId="918"/>
        </pc:sldMkLst>
      </pc:sldChg>
      <pc:sldChg chg="new del">
        <pc:chgData name="Michael Starsinic" userId="de4e700c-740d-481a-8831-c9f0c79f23d1" providerId="ADAL" clId="{17461FDD-27CD-488A-92BD-C7F9B21C0EF1}" dt="2024-08-26T17:56:53.433" v="1608" actId="47"/>
        <pc:sldMkLst>
          <pc:docMk/>
          <pc:sldMk cId="1092088575" sldId="919"/>
        </pc:sldMkLst>
      </pc:sldChg>
      <pc:sldChg chg="add del">
        <pc:chgData name="Michael Starsinic" userId="de4e700c-740d-481a-8831-c9f0c79f23d1" providerId="ADAL" clId="{17461FDD-27CD-488A-92BD-C7F9B21C0EF1}" dt="2024-08-26T17:56:54.067" v="1609" actId="47"/>
        <pc:sldMkLst>
          <pc:docMk/>
          <pc:sldMk cId="2195637763" sldId="920"/>
        </pc:sldMkLst>
      </pc:sldChg>
      <pc:sldChg chg="modSp add mod ord">
        <pc:chgData name="Michael Starsinic" userId="de4e700c-740d-481a-8831-c9f0c79f23d1" providerId="ADAL" clId="{17461FDD-27CD-488A-92BD-C7F9B21C0EF1}" dt="2024-08-26T18:05:39.875" v="1636" actId="20577"/>
        <pc:sldMkLst>
          <pc:docMk/>
          <pc:sldMk cId="1926269016" sldId="921"/>
        </pc:sldMkLst>
        <pc:spChg chg="mod">
          <ac:chgData name="Michael Starsinic" userId="de4e700c-740d-481a-8831-c9f0c79f23d1" providerId="ADAL" clId="{17461FDD-27CD-488A-92BD-C7F9B21C0EF1}" dt="2024-08-26T18:05:39.875" v="1636" actId="20577"/>
          <ac:spMkLst>
            <pc:docMk/>
            <pc:sldMk cId="1926269016" sldId="921"/>
            <ac:spMk id="2" creationId="{7004E1B6-7C10-4462-B5DD-BB275803E4D3}"/>
          </ac:spMkLst>
        </pc:spChg>
        <pc:spChg chg="mod">
          <ac:chgData name="Michael Starsinic" userId="de4e700c-740d-481a-8831-c9f0c79f23d1" providerId="ADAL" clId="{17461FDD-27CD-488A-92BD-C7F9B21C0EF1}" dt="2024-08-26T17:59:30.474" v="1614"/>
          <ac:spMkLst>
            <pc:docMk/>
            <pc:sldMk cId="1926269016" sldId="921"/>
            <ac:spMk id="6" creationId="{00000000-0000-0000-0000-000000000000}"/>
          </ac:spMkLst>
        </pc:spChg>
        <pc:graphicFrameChg chg="mod modGraphic">
          <ac:chgData name="Michael Starsinic" userId="de4e700c-740d-481a-8831-c9f0c79f23d1" providerId="ADAL" clId="{17461FDD-27CD-488A-92BD-C7F9B21C0EF1}" dt="2024-08-26T16:19:46.909" v="1583" actId="1076"/>
          <ac:graphicFrameMkLst>
            <pc:docMk/>
            <pc:sldMk cId="1926269016" sldId="921"/>
            <ac:graphicFrameMk id="3" creationId="{43C9E521-0D75-0E66-3E4C-E45DBD127471}"/>
          </ac:graphicFrameMkLst>
        </pc:graphicFrameChg>
      </pc:sldChg>
      <pc:sldChg chg="modSp add mod">
        <pc:chgData name="Michael Starsinic" userId="de4e700c-740d-481a-8831-c9f0c79f23d1" providerId="ADAL" clId="{17461FDD-27CD-488A-92BD-C7F9B21C0EF1}" dt="2024-08-26T18:00:49.825" v="1628" actId="403"/>
        <pc:sldMkLst>
          <pc:docMk/>
          <pc:sldMk cId="1579696342" sldId="922"/>
        </pc:sldMkLst>
        <pc:spChg chg="mod">
          <ac:chgData name="Michael Starsinic" userId="de4e700c-740d-481a-8831-c9f0c79f23d1" providerId="ADAL" clId="{17461FDD-27CD-488A-92BD-C7F9B21C0EF1}" dt="2024-08-26T15:52:06.149" v="965" actId="20577"/>
          <ac:spMkLst>
            <pc:docMk/>
            <pc:sldMk cId="1579696342" sldId="922"/>
            <ac:spMk id="2" creationId="{7004E1B6-7C10-4462-B5DD-BB275803E4D3}"/>
          </ac:spMkLst>
        </pc:spChg>
        <pc:spChg chg="mod">
          <ac:chgData name="Michael Starsinic" userId="de4e700c-740d-481a-8831-c9f0c79f23d1" providerId="ADAL" clId="{17461FDD-27CD-488A-92BD-C7F9B21C0EF1}" dt="2024-08-26T18:00:49.825" v="1628" actId="403"/>
          <ac:spMkLst>
            <pc:docMk/>
            <pc:sldMk cId="1579696342" sldId="922"/>
            <ac:spMk id="6" creationId="{00000000-0000-0000-0000-000000000000}"/>
          </ac:spMkLst>
        </pc:spChg>
        <pc:graphicFrameChg chg="mod modGraphic">
          <ac:chgData name="Michael Starsinic" userId="de4e700c-740d-481a-8831-c9f0c79f23d1" providerId="ADAL" clId="{17461FDD-27CD-488A-92BD-C7F9B21C0EF1}" dt="2024-08-26T15:37:43.234" v="729" actId="20577"/>
          <ac:graphicFrameMkLst>
            <pc:docMk/>
            <pc:sldMk cId="1579696342" sldId="922"/>
            <ac:graphicFrameMk id="3" creationId="{43C9E521-0D75-0E66-3E4C-E45DBD127471}"/>
          </ac:graphicFrameMkLst>
        </pc:graphicFrameChg>
      </pc:sldChg>
      <pc:sldChg chg="add del">
        <pc:chgData name="Michael Starsinic" userId="de4e700c-740d-481a-8831-c9f0c79f23d1" providerId="ADAL" clId="{17461FDD-27CD-488A-92BD-C7F9B21C0EF1}" dt="2024-08-26T15:24:09.116" v="631" actId="47"/>
        <pc:sldMkLst>
          <pc:docMk/>
          <pc:sldMk cId="2103400943" sldId="922"/>
        </pc:sldMkLst>
      </pc:sldChg>
      <pc:sldChg chg="modSp add del mod ord">
        <pc:chgData name="Michael Starsinic" userId="de4e700c-740d-481a-8831-c9f0c79f23d1" providerId="ADAL" clId="{17461FDD-27CD-488A-92BD-C7F9B21C0EF1}" dt="2024-08-26T16:17:20.671" v="1521" actId="47"/>
        <pc:sldMkLst>
          <pc:docMk/>
          <pc:sldMk cId="2215460056" sldId="923"/>
        </pc:sldMkLst>
        <pc:spChg chg="mod">
          <ac:chgData name="Michael Starsinic" userId="de4e700c-740d-481a-8831-c9f0c79f23d1" providerId="ADAL" clId="{17461FDD-27CD-488A-92BD-C7F9B21C0EF1}" dt="2024-08-26T16:12:36.176" v="1252" actId="1076"/>
          <ac:spMkLst>
            <pc:docMk/>
            <pc:sldMk cId="2215460056" sldId="923"/>
            <ac:spMk id="6" creationId="{00000000-0000-0000-0000-000000000000}"/>
          </ac:spMkLst>
        </pc:spChg>
        <pc:graphicFrameChg chg="mod modGraphic">
          <ac:chgData name="Michael Starsinic" userId="de4e700c-740d-481a-8831-c9f0c79f23d1" providerId="ADAL" clId="{17461FDD-27CD-488A-92BD-C7F9B21C0EF1}" dt="2024-08-26T16:12:34.108" v="1251" actId="21"/>
          <ac:graphicFrameMkLst>
            <pc:docMk/>
            <pc:sldMk cId="2215460056" sldId="923"/>
            <ac:graphicFrameMk id="3" creationId="{43C9E521-0D75-0E66-3E4C-E45DBD127471}"/>
          </ac:graphicFrameMkLst>
        </pc:graphicFrameChg>
      </pc:sldChg>
      <pc:sldChg chg="modSp add mod">
        <pc:chgData name="Michael Starsinic" userId="de4e700c-740d-481a-8831-c9f0c79f23d1" providerId="ADAL" clId="{17461FDD-27CD-488A-92BD-C7F9B21C0EF1}" dt="2024-08-26T17:56:37.412" v="1607" actId="20577"/>
        <pc:sldMkLst>
          <pc:docMk/>
          <pc:sldMk cId="3418809669" sldId="924"/>
        </pc:sldMkLst>
        <pc:spChg chg="mod">
          <ac:chgData name="Michael Starsinic" userId="de4e700c-740d-481a-8831-c9f0c79f23d1" providerId="ADAL" clId="{17461FDD-27CD-488A-92BD-C7F9B21C0EF1}" dt="2024-08-26T16:20:10.698" v="1595" actId="20577"/>
          <ac:spMkLst>
            <pc:docMk/>
            <pc:sldMk cId="3418809669" sldId="924"/>
            <ac:spMk id="2" creationId="{3DFD8491-6D32-1A00-9FBF-308CC29DC0C1}"/>
          </ac:spMkLst>
        </pc:spChg>
        <pc:graphicFrameChg chg="mod modGraphic">
          <ac:chgData name="Michael Starsinic" userId="de4e700c-740d-481a-8831-c9f0c79f23d1" providerId="ADAL" clId="{17461FDD-27CD-488A-92BD-C7F9B21C0EF1}" dt="2024-08-26T17:56:37.412" v="1607" actId="20577"/>
          <ac:graphicFrameMkLst>
            <pc:docMk/>
            <pc:sldMk cId="3418809669" sldId="924"/>
            <ac:graphicFrameMk id="10" creationId="{ED6B9139-F0E0-6FAC-8C0A-8F21852FEA87}"/>
          </ac:graphicFrameMkLst>
        </pc:graphicFrameChg>
      </pc:sldChg>
      <pc:sldChg chg="modSp add del mod">
        <pc:chgData name="Michael Starsinic" userId="de4e700c-740d-481a-8831-c9f0c79f23d1" providerId="ADAL" clId="{17461FDD-27CD-488A-92BD-C7F9B21C0EF1}" dt="2024-08-26T16:13:52.980" v="1310" actId="47"/>
        <pc:sldMkLst>
          <pc:docMk/>
          <pc:sldMk cId="1055602778" sldId="925"/>
        </pc:sldMkLst>
        <pc:graphicFrameChg chg="modGraphic">
          <ac:chgData name="Michael Starsinic" userId="de4e700c-740d-481a-8831-c9f0c79f23d1" providerId="ADAL" clId="{17461FDD-27CD-488A-92BD-C7F9B21C0EF1}" dt="2024-08-26T16:12:16.152" v="1249" actId="21"/>
          <ac:graphicFrameMkLst>
            <pc:docMk/>
            <pc:sldMk cId="1055602778" sldId="925"/>
            <ac:graphicFrameMk id="3" creationId="{43C9E521-0D75-0E66-3E4C-E45DBD127471}"/>
          </ac:graphicFrameMkLst>
        </pc:graphicFrameChg>
      </pc:sldChg>
      <pc:sldMasterChg chg="modSp mod modSldLayout">
        <pc:chgData name="Michael Starsinic" userId="de4e700c-740d-481a-8831-c9f0c79f23d1" providerId="ADAL" clId="{17461FDD-27CD-488A-92BD-C7F9B21C0EF1}" dt="2024-08-26T14:31:06.600" v="65" actId="6549"/>
        <pc:sldMasterMkLst>
          <pc:docMk/>
          <pc:sldMasterMk cId="0" sldId="2147483729"/>
        </pc:sldMasterMkLst>
        <pc:spChg chg="mod">
          <ac:chgData name="Michael Starsinic" userId="de4e700c-740d-481a-8831-c9f0c79f23d1" providerId="ADAL" clId="{17461FDD-27CD-488A-92BD-C7F9B21C0EF1}" dt="2024-08-26T14:31:06.600" v="65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Michael Starsinic" userId="de4e700c-740d-481a-8831-c9f0c79f23d1" providerId="ADAL" clId="{17461FDD-27CD-488A-92BD-C7F9B21C0EF1}" dt="2024-08-26T14:30:28.767" v="36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17461FDD-27CD-488A-92BD-C7F9B21C0EF1}" dt="2024-08-26T14:30:28.767" v="36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Michael Starsinic" userId="de4e700c-740d-481a-8831-c9f0c79f23d1" providerId="ADAL" clId="{17461FDD-27CD-488A-92BD-C7F9B21C0EF1}" dt="2024-08-26T14:30:21.444" v="28" actId="6549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  <pc:docChgLst>
    <pc:chgData name="Michael Starsinic" userId="de4e700c-740d-481a-8831-c9f0c79f23d1" providerId="ADAL" clId="{E98A954D-3343-4CE2-A420-5D77A44D9B45}"/>
    <pc:docChg chg="undo custSel modSld">
      <pc:chgData name="Michael Starsinic" userId="de4e700c-740d-481a-8831-c9f0c79f23d1" providerId="ADAL" clId="{E98A954D-3343-4CE2-A420-5D77A44D9B45}" dt="2024-06-05T18:11:42.877" v="165" actId="6549"/>
      <pc:docMkLst>
        <pc:docMk/>
      </pc:docMkLst>
      <pc:sldChg chg="modSp mod">
        <pc:chgData name="Michael Starsinic" userId="de4e700c-740d-481a-8831-c9f0c79f23d1" providerId="ADAL" clId="{E98A954D-3343-4CE2-A420-5D77A44D9B45}" dt="2024-06-05T18:11:42.877" v="165" actId="6549"/>
        <pc:sldMkLst>
          <pc:docMk/>
          <pc:sldMk cId="3022763631" sldId="910"/>
        </pc:sldMkLst>
        <pc:spChg chg="mod">
          <ac:chgData name="Michael Starsinic" userId="de4e700c-740d-481a-8831-c9f0c79f23d1" providerId="ADAL" clId="{E98A954D-3343-4CE2-A420-5D77A44D9B45}" dt="2024-06-05T18:11:42.877" v="165" actId="6549"/>
          <ac:spMkLst>
            <pc:docMk/>
            <pc:sldMk cId="3022763631" sldId="910"/>
            <ac:spMk id="2" creationId="{3DFD8491-6D32-1A00-9FBF-308CC29DC0C1}"/>
          </ac:spMkLst>
        </pc:spChg>
        <pc:graphicFrameChg chg="mod modGraphic">
          <ac:chgData name="Michael Starsinic" userId="de4e700c-740d-481a-8831-c9f0c79f23d1" providerId="ADAL" clId="{E98A954D-3343-4CE2-A420-5D77A44D9B45}" dt="2024-06-05T18:08:37.249" v="114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</pc:docChg>
  </pc:docChgLst>
  <pc:docChgLst>
    <pc:chgData name="Michael Starsinic" userId="de4e700c-740d-481a-8831-c9f0c79f23d1" providerId="ADAL" clId="{4920E193-0623-4628-9683-75053F69CFDF}"/>
    <pc:docChg chg="undo redo custSel addSld delSld modSld sldOrd modMainMaster">
      <pc:chgData name="Michael Starsinic" userId="de4e700c-740d-481a-8831-c9f0c79f23d1" providerId="ADAL" clId="{4920E193-0623-4628-9683-75053F69CFDF}" dt="2024-03-04T20:27:10.888" v="949" actId="313"/>
      <pc:docMkLst>
        <pc:docMk/>
      </pc:docMkLst>
      <pc:sldChg chg="modSp mod">
        <pc:chgData name="Michael Starsinic" userId="de4e700c-740d-481a-8831-c9f0c79f23d1" providerId="ADAL" clId="{4920E193-0623-4628-9683-75053F69CFDF}" dt="2024-03-04T13:02:48.074" v="126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4920E193-0623-4628-9683-75053F69CFDF}" dt="2024-03-04T13:02:48.074" v="126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4920E193-0623-4628-9683-75053F69CFDF}" dt="2024-03-04T13:02:45.710" v="120" actId="20577"/>
          <ac:spMkLst>
            <pc:docMk/>
            <pc:sldMk cId="287321685" sldId="795"/>
            <ac:spMk id="6" creationId="{00000000-0000-0000-0000-000000000000}"/>
          </ac:spMkLst>
        </pc:spChg>
      </pc:sldChg>
      <pc:sldChg chg="modSp mod ord">
        <pc:chgData name="Michael Starsinic" userId="de4e700c-740d-481a-8831-c9f0c79f23d1" providerId="ADAL" clId="{4920E193-0623-4628-9683-75053F69CFDF}" dt="2024-03-04T20:27:10.888" v="949" actId="313"/>
        <pc:sldMkLst>
          <pc:docMk/>
          <pc:sldMk cId="3022763631" sldId="910"/>
        </pc:sldMkLst>
        <pc:graphicFrameChg chg="modGraphic">
          <ac:chgData name="Michael Starsinic" userId="de4e700c-740d-481a-8831-c9f0c79f23d1" providerId="ADAL" clId="{4920E193-0623-4628-9683-75053F69CFDF}" dt="2024-03-04T20:27:10.888" v="949" actId="313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add del mod">
        <pc:chgData name="Michael Starsinic" userId="de4e700c-740d-481a-8831-c9f0c79f23d1" providerId="ADAL" clId="{4920E193-0623-4628-9683-75053F69CFDF}" dt="2024-03-04T20:24:58.079" v="925" actId="6549"/>
        <pc:sldMkLst>
          <pc:docMk/>
          <pc:sldMk cId="4135553890" sldId="911"/>
        </pc:sldMkLst>
        <pc:spChg chg="mod">
          <ac:chgData name="Michael Starsinic" userId="de4e700c-740d-481a-8831-c9f0c79f23d1" providerId="ADAL" clId="{4920E193-0623-4628-9683-75053F69CFDF}" dt="2024-03-04T13:07:26.834" v="133" actId="6549"/>
          <ac:spMkLst>
            <pc:docMk/>
            <pc:sldMk cId="4135553890" sldId="911"/>
            <ac:spMk id="2" creationId="{7004E1B6-7C10-4462-B5DD-BB275803E4D3}"/>
          </ac:spMkLst>
        </pc:spChg>
        <pc:spChg chg="mod">
          <ac:chgData name="Michael Starsinic" userId="de4e700c-740d-481a-8831-c9f0c79f23d1" providerId="ADAL" clId="{4920E193-0623-4628-9683-75053F69CFDF}" dt="2024-03-04T20:24:58.079" v="925" actId="6549"/>
          <ac:spMkLst>
            <pc:docMk/>
            <pc:sldMk cId="4135553890" sldId="911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4920E193-0623-4628-9683-75053F69CFDF}" dt="2024-03-04T20:13:39.129" v="579" actId="20577"/>
          <ac:graphicFrameMkLst>
            <pc:docMk/>
            <pc:sldMk cId="4135553890" sldId="911"/>
            <ac:graphicFrameMk id="3" creationId="{43C9E521-0D75-0E66-3E4C-E45DBD127471}"/>
          </ac:graphicFrameMkLst>
        </pc:graphicFrameChg>
      </pc:sldChg>
      <pc:sldChg chg="modSp add mod">
        <pc:chgData name="Michael Starsinic" userId="de4e700c-740d-481a-8831-c9f0c79f23d1" providerId="ADAL" clId="{4920E193-0623-4628-9683-75053F69CFDF}" dt="2024-03-04T20:19:49.528" v="752" actId="20577"/>
        <pc:sldMkLst>
          <pc:docMk/>
          <pc:sldMk cId="1881255705" sldId="912"/>
        </pc:sldMkLst>
        <pc:spChg chg="mod">
          <ac:chgData name="Michael Starsinic" userId="de4e700c-740d-481a-8831-c9f0c79f23d1" providerId="ADAL" clId="{4920E193-0623-4628-9683-75053F69CFDF}" dt="2024-03-04T20:19:17.131" v="737" actId="20577"/>
          <ac:spMkLst>
            <pc:docMk/>
            <pc:sldMk cId="1881255705" sldId="912"/>
            <ac:spMk id="2" creationId="{7004E1B6-7C10-4462-B5DD-BB275803E4D3}"/>
          </ac:spMkLst>
        </pc:spChg>
        <pc:spChg chg="mod">
          <ac:chgData name="Michael Starsinic" userId="de4e700c-740d-481a-8831-c9f0c79f23d1" providerId="ADAL" clId="{4920E193-0623-4628-9683-75053F69CFDF}" dt="2024-03-04T20:19:49.528" v="752" actId="20577"/>
          <ac:spMkLst>
            <pc:docMk/>
            <pc:sldMk cId="1881255705" sldId="912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4920E193-0623-4628-9683-75053F69CFDF}" dt="2024-03-04T20:14:56.182" v="587" actId="20577"/>
          <ac:graphicFrameMkLst>
            <pc:docMk/>
            <pc:sldMk cId="1881255705" sldId="912"/>
            <ac:graphicFrameMk id="3" creationId="{43C9E521-0D75-0E66-3E4C-E45DBD127471}"/>
          </ac:graphicFrameMkLst>
        </pc:graphicFrameChg>
      </pc:sldChg>
      <pc:sldMasterChg chg="modSp mod modSldLayout">
        <pc:chgData name="Michael Starsinic" userId="de4e700c-740d-481a-8831-c9f0c79f23d1" providerId="ADAL" clId="{4920E193-0623-4628-9683-75053F69CFDF}" dt="2024-03-04T12:58:28.612" v="110" actId="313"/>
        <pc:sldMasterMkLst>
          <pc:docMk/>
          <pc:sldMasterMk cId="0" sldId="2147483729"/>
        </pc:sldMasterMkLst>
        <pc:spChg chg="mod">
          <ac:chgData name="Michael Starsinic" userId="de4e700c-740d-481a-8831-c9f0c79f23d1" providerId="ADAL" clId="{4920E193-0623-4628-9683-75053F69CFDF}" dt="2024-03-04T12:58:28.612" v="110" actId="313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Michael Starsinic" userId="de4e700c-740d-481a-8831-c9f0c79f23d1" providerId="ADAL" clId="{4920E193-0623-4628-9683-75053F69CFDF}" dt="2024-03-04T12:57:29.483" v="84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4920E193-0623-4628-9683-75053F69CFDF}" dt="2024-03-04T12:56:46.902" v="5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Michael Starsinic" userId="de4e700c-740d-481a-8831-c9f0c79f23d1" providerId="ADAL" clId="{4920E193-0623-4628-9683-75053F69CFDF}" dt="2024-03-04T12:57:29.483" v="84" actId="6549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  <pc:docChgLst>
    <pc:chgData name="Michael Starsinic" userId="de4e700c-740d-481a-8831-c9f0c79f23d1" providerId="ADAL" clId="{3514CD04-B04F-4D40-908E-E6E3E3BC6F93}"/>
    <pc:docChg chg="custSel modSld">
      <pc:chgData name="Michael Starsinic" userId="de4e700c-740d-481a-8831-c9f0c79f23d1" providerId="ADAL" clId="{3514CD04-B04F-4D40-908E-E6E3E3BC6F93}" dt="2024-03-07T14:19:15.536" v="27" actId="20577"/>
      <pc:docMkLst>
        <pc:docMk/>
      </pc:docMkLst>
      <pc:sldChg chg="modSp mod">
        <pc:chgData name="Michael Starsinic" userId="de4e700c-740d-481a-8831-c9f0c79f23d1" providerId="ADAL" clId="{3514CD04-B04F-4D40-908E-E6E3E3BC6F93}" dt="2024-03-07T14:19:15.536" v="27" actId="20577"/>
        <pc:sldMkLst>
          <pc:docMk/>
          <pc:sldMk cId="3022763631" sldId="910"/>
        </pc:sldMkLst>
        <pc:graphicFrameChg chg="modGraphic">
          <ac:chgData name="Michael Starsinic" userId="de4e700c-740d-481a-8831-c9f0c79f23d1" providerId="ADAL" clId="{3514CD04-B04F-4D40-908E-E6E3E3BC6F93}" dt="2024-03-07T14:19:15.536" v="27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mod">
        <pc:chgData name="Michael Starsinic" userId="de4e700c-740d-481a-8831-c9f0c79f23d1" providerId="ADAL" clId="{3514CD04-B04F-4D40-908E-E6E3E3BC6F93}" dt="2024-03-07T14:19:05.954" v="21" actId="20577"/>
        <pc:sldMkLst>
          <pc:docMk/>
          <pc:sldMk cId="4135553890" sldId="911"/>
        </pc:sldMkLst>
        <pc:spChg chg="mod">
          <ac:chgData name="Michael Starsinic" userId="de4e700c-740d-481a-8831-c9f0c79f23d1" providerId="ADAL" clId="{3514CD04-B04F-4D40-908E-E6E3E3BC6F93}" dt="2024-03-07T14:19:05.954" v="21" actId="20577"/>
          <ac:spMkLst>
            <pc:docMk/>
            <pc:sldMk cId="4135553890" sldId="911"/>
            <ac:spMk id="6" creationId="{00000000-0000-0000-0000-000000000000}"/>
          </ac:spMkLst>
        </pc:spChg>
      </pc:sldChg>
      <pc:sldChg chg="modSp mod">
        <pc:chgData name="Michael Starsinic" userId="de4e700c-740d-481a-8831-c9f0c79f23d1" providerId="ADAL" clId="{3514CD04-B04F-4D40-908E-E6E3E3BC6F93}" dt="2024-03-07T14:18:42.876" v="13" actId="207"/>
        <pc:sldMkLst>
          <pc:docMk/>
          <pc:sldMk cId="1881255705" sldId="912"/>
        </pc:sldMkLst>
        <pc:spChg chg="mod">
          <ac:chgData name="Michael Starsinic" userId="de4e700c-740d-481a-8831-c9f0c79f23d1" providerId="ADAL" clId="{3514CD04-B04F-4D40-908E-E6E3E3BC6F93}" dt="2024-03-07T14:18:42.876" v="13" actId="207"/>
          <ac:spMkLst>
            <pc:docMk/>
            <pc:sldMk cId="1881255705" sldId="912"/>
            <ac:spMk id="6" creationId="{00000000-0000-0000-0000-000000000000}"/>
          </ac:spMkLst>
        </pc:spChg>
      </pc:sldChg>
    </pc:docChg>
  </pc:docChgLst>
  <pc:docChgLst>
    <pc:chgData name="Michael Starsinic" userId="de4e700c-740d-481a-8831-c9f0c79f23d1" providerId="ADAL" clId="{413741DE-4A95-4F51-B652-FF427B6C4B99}"/>
    <pc:docChg chg="undo custSel addSld delSld modSld sldOrd modMainMaster">
      <pc:chgData name="Michael Starsinic" userId="de4e700c-740d-481a-8831-c9f0c79f23d1" providerId="ADAL" clId="{413741DE-4A95-4F51-B652-FF427B6C4B99}" dt="2024-04-22T21:01:41.176" v="967" actId="20577"/>
      <pc:docMkLst>
        <pc:docMk/>
      </pc:docMkLst>
      <pc:sldChg chg="modSp mod">
        <pc:chgData name="Michael Starsinic" userId="de4e700c-740d-481a-8831-c9f0c79f23d1" providerId="ADAL" clId="{413741DE-4A95-4F51-B652-FF427B6C4B99}" dt="2024-04-22T21:01:41.176" v="967" actId="20577"/>
        <pc:sldMkLst>
          <pc:docMk/>
          <pc:sldMk cId="3022763631" sldId="910"/>
        </pc:sldMkLst>
        <pc:graphicFrameChg chg="mod modGraphic">
          <ac:chgData name="Michael Starsinic" userId="de4e700c-740d-481a-8831-c9f0c79f23d1" providerId="ADAL" clId="{413741DE-4A95-4F51-B652-FF427B6C4B99}" dt="2024-04-22T21:01:41.176" v="967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del mod">
        <pc:chgData name="Michael Starsinic" userId="de4e700c-740d-481a-8831-c9f0c79f23d1" providerId="ADAL" clId="{413741DE-4A95-4F51-B652-FF427B6C4B99}" dt="2024-04-22T13:55:43.933" v="129" actId="47"/>
        <pc:sldMkLst>
          <pc:docMk/>
          <pc:sldMk cId="4135553890" sldId="911"/>
        </pc:sldMkLst>
        <pc:spChg chg="mod">
          <ac:chgData name="Michael Starsinic" userId="de4e700c-740d-481a-8831-c9f0c79f23d1" providerId="ADAL" clId="{413741DE-4A95-4F51-B652-FF427B6C4B99}" dt="2024-04-22T13:50:30.564" v="116" actId="20577"/>
          <ac:spMkLst>
            <pc:docMk/>
            <pc:sldMk cId="4135553890" sldId="911"/>
            <ac:spMk id="2" creationId="{7004E1B6-7C10-4462-B5DD-BB275803E4D3}"/>
          </ac:spMkLst>
        </pc:spChg>
        <pc:spChg chg="mod">
          <ac:chgData name="Michael Starsinic" userId="de4e700c-740d-481a-8831-c9f0c79f23d1" providerId="ADAL" clId="{413741DE-4A95-4F51-B652-FF427B6C4B99}" dt="2024-04-22T13:55:27.169" v="126" actId="20577"/>
          <ac:spMkLst>
            <pc:docMk/>
            <pc:sldMk cId="4135553890" sldId="911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413741DE-4A95-4F51-B652-FF427B6C4B99}" dt="2024-04-22T13:55:07.208" v="125" actId="20577"/>
          <ac:graphicFrameMkLst>
            <pc:docMk/>
            <pc:sldMk cId="4135553890" sldId="911"/>
            <ac:graphicFrameMk id="3" creationId="{43C9E521-0D75-0E66-3E4C-E45DBD127471}"/>
          </ac:graphicFrameMkLst>
        </pc:graphicFrameChg>
      </pc:sldChg>
      <pc:sldChg chg="del">
        <pc:chgData name="Michael Starsinic" userId="de4e700c-740d-481a-8831-c9f0c79f23d1" providerId="ADAL" clId="{413741DE-4A95-4F51-B652-FF427B6C4B99}" dt="2024-04-22T13:50:25.556" v="114" actId="47"/>
        <pc:sldMkLst>
          <pc:docMk/>
          <pc:sldMk cId="1881255705" sldId="912"/>
        </pc:sldMkLst>
      </pc:sldChg>
      <pc:sldChg chg="add">
        <pc:chgData name="Michael Starsinic" userId="de4e700c-740d-481a-8831-c9f0c79f23d1" providerId="ADAL" clId="{413741DE-4A95-4F51-B652-FF427B6C4B99}" dt="2024-04-22T13:47:53.707" v="95"/>
        <pc:sldMkLst>
          <pc:docMk/>
          <pc:sldMk cId="8474306" sldId="914"/>
        </pc:sldMkLst>
      </pc:sldChg>
      <pc:sldChg chg="add ord">
        <pc:chgData name="Michael Starsinic" userId="de4e700c-740d-481a-8831-c9f0c79f23d1" providerId="ADAL" clId="{413741DE-4A95-4F51-B652-FF427B6C4B99}" dt="2024-04-22T13:47:57.966" v="97"/>
        <pc:sldMkLst>
          <pc:docMk/>
          <pc:sldMk cId="1804144931" sldId="915"/>
        </pc:sldMkLst>
      </pc:sldChg>
      <pc:sldChg chg="modSp add mod">
        <pc:chgData name="Michael Starsinic" userId="de4e700c-740d-481a-8831-c9f0c79f23d1" providerId="ADAL" clId="{413741DE-4A95-4F51-B652-FF427B6C4B99}" dt="2024-04-22T21:01:35.075" v="964" actId="20577"/>
        <pc:sldMkLst>
          <pc:docMk/>
          <pc:sldMk cId="2262093186" sldId="916"/>
        </pc:sldMkLst>
        <pc:spChg chg="mod">
          <ac:chgData name="Michael Starsinic" userId="de4e700c-740d-481a-8831-c9f0c79f23d1" providerId="ADAL" clId="{413741DE-4A95-4F51-B652-FF427B6C4B99}" dt="2024-04-22T13:55:50.103" v="131" actId="20577"/>
          <ac:spMkLst>
            <pc:docMk/>
            <pc:sldMk cId="2262093186" sldId="916"/>
            <ac:spMk id="2" creationId="{7004E1B6-7C10-4462-B5DD-BB275803E4D3}"/>
          </ac:spMkLst>
        </pc:spChg>
        <pc:spChg chg="mod">
          <ac:chgData name="Michael Starsinic" userId="de4e700c-740d-481a-8831-c9f0c79f23d1" providerId="ADAL" clId="{413741DE-4A95-4F51-B652-FF427B6C4B99}" dt="2024-04-22T21:01:35.075" v="964" actId="20577"/>
          <ac:spMkLst>
            <pc:docMk/>
            <pc:sldMk cId="2262093186" sldId="916"/>
            <ac:spMk id="6" creationId="{00000000-0000-0000-0000-000000000000}"/>
          </ac:spMkLst>
        </pc:spChg>
        <pc:graphicFrameChg chg="mod modGraphic">
          <ac:chgData name="Michael Starsinic" userId="de4e700c-740d-481a-8831-c9f0c79f23d1" providerId="ADAL" clId="{413741DE-4A95-4F51-B652-FF427B6C4B99}" dt="2024-04-22T14:06:22.344" v="685" actId="20577"/>
          <ac:graphicFrameMkLst>
            <pc:docMk/>
            <pc:sldMk cId="2262093186" sldId="916"/>
            <ac:graphicFrameMk id="3" creationId="{43C9E521-0D75-0E66-3E4C-E45DBD127471}"/>
          </ac:graphicFrameMkLst>
        </pc:graphicFrameChg>
      </pc:sldChg>
      <pc:sldMasterChg chg="modSp mod modSldLayout">
        <pc:chgData name="Michael Starsinic" userId="de4e700c-740d-481a-8831-c9f0c79f23d1" providerId="ADAL" clId="{413741DE-4A95-4F51-B652-FF427B6C4B99}" dt="2024-04-22T13:46:56.909" v="94" actId="6549"/>
        <pc:sldMasterMkLst>
          <pc:docMk/>
          <pc:sldMasterMk cId="0" sldId="2147483729"/>
        </pc:sldMasterMkLst>
        <pc:spChg chg="mod">
          <ac:chgData name="Michael Starsinic" userId="de4e700c-740d-481a-8831-c9f0c79f23d1" providerId="ADAL" clId="{413741DE-4A95-4F51-B652-FF427B6C4B99}" dt="2024-04-22T13:46:21.390" v="27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Michael Starsinic" userId="de4e700c-740d-481a-8831-c9f0c79f23d1" providerId="ADAL" clId="{413741DE-4A95-4F51-B652-FF427B6C4B99}" dt="2024-04-22T13:46:56.909" v="94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413741DE-4A95-4F51-B652-FF427B6C4B99}" dt="2024-04-22T13:46:31.036" v="35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Michael Starsinic" userId="de4e700c-740d-481a-8831-c9f0c79f23d1" providerId="ADAL" clId="{413741DE-4A95-4F51-B652-FF427B6C4B99}" dt="2024-04-22T13:46:56.909" v="94" actId="6549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  <pc:docChgLst>
    <pc:chgData name="Michael Starsinic" userId="de4e700c-740d-481a-8831-c9f0c79f23d1" providerId="ADAL" clId="{F69E38B0-2CD5-46BF-B441-D3BFCAC64C50}"/>
    <pc:docChg chg="modSld">
      <pc:chgData name="Michael Starsinic" userId="de4e700c-740d-481a-8831-c9f0c79f23d1" providerId="ADAL" clId="{F69E38B0-2CD5-46BF-B441-D3BFCAC64C50}" dt="2024-06-05T13:32:48.724" v="12" actId="20577"/>
      <pc:docMkLst>
        <pc:docMk/>
      </pc:docMkLst>
      <pc:sldChg chg="modSp mod">
        <pc:chgData name="Michael Starsinic" userId="de4e700c-740d-481a-8831-c9f0c79f23d1" providerId="ADAL" clId="{F69E38B0-2CD5-46BF-B441-D3BFCAC64C50}" dt="2024-06-05T13:31:20.700" v="7" actId="20577"/>
        <pc:sldMkLst>
          <pc:docMk/>
          <pc:sldMk cId="2262093186" sldId="916"/>
        </pc:sldMkLst>
        <pc:spChg chg="mod">
          <ac:chgData name="Michael Starsinic" userId="de4e700c-740d-481a-8831-c9f0c79f23d1" providerId="ADAL" clId="{F69E38B0-2CD5-46BF-B441-D3BFCAC64C50}" dt="2024-06-05T13:31:20.700" v="7" actId="20577"/>
          <ac:spMkLst>
            <pc:docMk/>
            <pc:sldMk cId="2262093186" sldId="916"/>
            <ac:spMk id="6" creationId="{00000000-0000-0000-0000-000000000000}"/>
          </ac:spMkLst>
        </pc:spChg>
      </pc:sldChg>
      <pc:sldChg chg="modSp mod">
        <pc:chgData name="Michael Starsinic" userId="de4e700c-740d-481a-8831-c9f0c79f23d1" providerId="ADAL" clId="{F69E38B0-2CD5-46BF-B441-D3BFCAC64C50}" dt="2024-06-05T13:32:48.724" v="12" actId="20577"/>
        <pc:sldMkLst>
          <pc:docMk/>
          <pc:sldMk cId="4220023604" sldId="918"/>
        </pc:sldMkLst>
        <pc:spChg chg="mod">
          <ac:chgData name="Michael Starsinic" userId="de4e700c-740d-481a-8831-c9f0c79f23d1" providerId="ADAL" clId="{F69E38B0-2CD5-46BF-B441-D3BFCAC64C50}" dt="2024-06-05T13:32:48.724" v="12" actId="20577"/>
          <ac:spMkLst>
            <pc:docMk/>
            <pc:sldMk cId="4220023604" sldId="918"/>
            <ac:spMk id="6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8/26/2024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8/26/2024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S2-2409361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245832" y="94312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#164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August 19 – August 23,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WG2#164, August 19 – August 23, 2024 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804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4_Shanghai_2024-06/Docs/SP-240971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804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4_Shanghai_2024-06/Docs/SP-24097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FS_UIA_ARC, UIA_ARC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Mike Starsinic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InterDigital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FS_UIA_ARC &amp; UIA_ARC Status at SA#105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66966" y="2781047"/>
            <a:ext cx="8810067" cy="346781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900" b="1" dirty="0">
                <a:solidFill>
                  <a:prstClr val="black"/>
                </a:solidFill>
              </a:rPr>
              <a:t>Progress since SA #104</a:t>
            </a:r>
            <a:endParaRPr lang="de-DE" altLang="ko-KR" sz="9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900" dirty="0"/>
              <a:t>FS_UIA_ARC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900" dirty="0"/>
              <a:t>15 contributions were submitted to SA2 #164, 9 were handled, and none were agreed.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900" kern="0" dirty="0"/>
              <a:t>Key Issues #1 thru #3 have not been concluded. Key Issues #2 and #3 depend on Key Issue #1.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900" dirty="0"/>
              <a:t>UIA_ARC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900" dirty="0"/>
              <a:t>46 </a:t>
            </a:r>
            <a:r>
              <a:rPr lang="en-US" altLang="de-DE" sz="900" dirty="0"/>
              <a:t>contributions</a:t>
            </a:r>
            <a:r>
              <a:rPr lang="en-US" altLang="ko-KR" sz="900" dirty="0"/>
              <a:t> were submitted to SA2 #164, 10 were handled, </a:t>
            </a:r>
            <a:r>
              <a:rPr lang="en-US" altLang="ko-KR" sz="900" kern="0" dirty="0"/>
              <a:t>3 CRs were endorsed</a:t>
            </a:r>
            <a:r>
              <a:rPr lang="en-US" altLang="de-DE" sz="900" dirty="0"/>
              <a:t>, and none were agreed</a:t>
            </a:r>
            <a:r>
              <a:rPr lang="en-US" altLang="ko-KR" sz="900" kern="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9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9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prstClr val="black"/>
                </a:solidFill>
                <a:sym typeface="+mn-ea"/>
              </a:rPr>
              <a:t>FS_UIA_ARC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prstClr val="black"/>
                </a:solidFill>
                <a:sym typeface="+mn-ea"/>
              </a:rPr>
              <a:t>Key Issue #2 has some SA3 dependency; e.g., authentication aspects.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prstClr val="black"/>
                </a:solidFill>
                <a:sym typeface="+mn-ea"/>
              </a:rPr>
              <a:t>Key Issue #3 has some SA3 dependency; e.g., privacy/exposure aspects.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prstClr val="black"/>
                </a:solidFill>
                <a:sym typeface="+mn-ea"/>
              </a:rPr>
              <a:t>Key Issue #3 may have some SA6 dependency; e.g., exposure aspects.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prstClr val="black"/>
                </a:solidFill>
                <a:sym typeface="+mn-ea"/>
              </a:rPr>
              <a:t>UIA_ARC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9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900" kern="0" dirty="0"/>
              <a:t>FS_UIA_ARC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900" kern="0" dirty="0"/>
              <a:t>The Key Issue #1 conclusion is generally contentious. </a:t>
            </a:r>
            <a:r>
              <a:rPr lang="en-US" altLang="ko-KR" sz="900" dirty="0"/>
              <a:t>NAS-MM, NAS-SM, </a:t>
            </a:r>
            <a:r>
              <a:rPr lang="en-US" altLang="ko-KR" sz="900" dirty="0" err="1"/>
              <a:t>eSIM</a:t>
            </a:r>
            <a:r>
              <a:rPr lang="en-US" altLang="ko-KR" sz="900" dirty="0"/>
              <a:t>, and Application Layer approaches were discussed.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900" dirty="0"/>
              <a:t>Input LS’s related to Key Issue 1 were received from SA3-LI (S2-2407448), SA3 (S2-2409238), and SA1 (S2-2409216).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prstClr val="black"/>
                </a:solidFill>
                <a:sym typeface="+mn-ea"/>
              </a:rPr>
              <a:t>UIA_ARC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prstClr val="black"/>
                </a:solidFill>
                <a:sym typeface="+mn-ea"/>
              </a:rPr>
              <a:t>None</a:t>
            </a:r>
            <a:endParaRPr lang="en-US" altLang="ko-KR" sz="9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9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kern="0" dirty="0"/>
              <a:t>FS_UIA_ARC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kern="0" dirty="0"/>
              <a:t>At SA2 #165: Work to complete study </a:t>
            </a:r>
            <a:r>
              <a:rPr lang="en-US" altLang="ko-KR" sz="900" dirty="0"/>
              <a:t>c</a:t>
            </a:r>
            <a:r>
              <a:rPr lang="en-US" altLang="ko-KR" sz="900" kern="0" dirty="0"/>
              <a:t>onclusions using the NAS-MM solution as the basis for further discussion.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kern="0" dirty="0"/>
              <a:t>UIA_ARC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kern="0" dirty="0"/>
              <a:t>Continue to progress CRs.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ko-KR" sz="9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9927615"/>
              </p:ext>
            </p:extLst>
          </p:nvPr>
        </p:nvGraphicFramePr>
        <p:xfrm>
          <a:off x="438977" y="1267769"/>
          <a:ext cx="8266044" cy="14270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FS_UIA_ARC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User Identities and Authentication Architecture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93%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hlinkClick r:id="rId3"/>
                        </a:rPr>
                        <a:t>SP-231804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UIA_ARC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Identifying non-3GPP Devices Connecting behind a UE or 5G-RG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hlinkClick r:id="rId4"/>
                        </a:rPr>
                        <a:t>SP-240971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90683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626901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FS_UIA_ARC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41483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 #164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At SA2 #164, the focus was on Conclusions for Key Issue 1, 2, and 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15 contributions were submitted to SA2 #164 and 9 were handled, 1 was for information only, 4 were not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kern="0" dirty="0"/>
              <a:t>Key Issues #1 thru #3 have not been concluded. Key Issues #2 and #3 depend on Key Issue #1.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No p-CR’s were agreed.</a:t>
            </a:r>
            <a:endParaRPr lang="en-US" altLang="ko-KR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23.700-32 v1.0.0 has been available since SA #104.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#2 has some SA3 dependency; e.g., authentication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has some SA3 dependency; e.g., privacy/exposure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may have some SA6 dependency; e.g., 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kern="0" dirty="0"/>
              <a:t>The Key Issue #1 conclusion is generally contentious.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NAS-MM, NAS-SM, </a:t>
            </a:r>
            <a:r>
              <a:rPr lang="en-US" altLang="ko-KR" sz="1200" dirty="0" err="1"/>
              <a:t>eSIM</a:t>
            </a:r>
            <a:r>
              <a:rPr lang="en-US" altLang="ko-KR" sz="1200" dirty="0"/>
              <a:t>, and Application Layer approaches were discussed at SA2 #164.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Input LS’s related to Key Issue 1 were received from SA3-LI (S2-2407448), SA3 (S2-2409238), and SA1 (S2-2409216).</a:t>
            </a:r>
            <a:endParaRPr lang="en-US" altLang="ko-KR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At SA2 #165: Work to complete study </a:t>
            </a:r>
            <a:r>
              <a:rPr lang="en-US" altLang="ko-KR" sz="1200" dirty="0"/>
              <a:t>c</a:t>
            </a:r>
            <a:r>
              <a:rPr lang="en-US" altLang="ko-KR" sz="1200" kern="0" dirty="0"/>
              <a:t>onclusions using the NAS-MM solution as the basis for further discussion.</a:t>
            </a:r>
            <a:endParaRPr lang="en-US" altLang="ko-KR" sz="12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5169001"/>
              </p:ext>
            </p:extLst>
          </p:nvPr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FS_UIA_ARC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User Identities and Authentication Architecture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93%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hlinkClick r:id="rId3"/>
                        </a:rPr>
                        <a:t>SP-231804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209318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FS_UIA_ARC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770314"/>
              </p:ext>
            </p:extLst>
          </p:nvPr>
        </p:nvGraphicFramePr>
        <p:xfrm>
          <a:off x="422359" y="1277285"/>
          <a:ext cx="8340640" cy="41147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6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TU’s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b="0" dirty="0"/>
                        <a:t>SA2</a:t>
                      </a:r>
                      <a:r>
                        <a:rPr lang="en-US" sz="1000" b="0" baseline="0" dirty="0"/>
                        <a:t> #160AH-e</a:t>
                      </a:r>
                      <a:endParaRPr lang="en-US" sz="1000" b="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Updates (e.g. KI#4 editor’s note), Solutions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1.75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1.75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 that apply to a KI with no/few existing solutions in the TR (i.e. FS_UIA_ARC Key Issue #4),</a:t>
                      </a:r>
                    </a:p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 significantly different to existing one and proposed in a previous meeting but not handled,</a:t>
                      </a:r>
                    </a:p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 will be lower priority than KI#4 solutions and new solutions that are significantly different to existing one and proposed in a previous meeting but not handled.</a:t>
                      </a:r>
                    </a:p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 needs also to be given to papers that propose </a:t>
                      </a:r>
                      <a:r>
                        <a:rPr lang="en-US" sz="1000" u="sng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conclusions/solution principles</a:t>
                      </a: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During the meeting, no solution updates were handled.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Critical Solution Updates, Complete Study Conclusions</a:t>
                      </a:r>
                      <a:endParaRPr lang="en-US" sz="1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During the meeting, no solution updates were handled.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/>
                        <a:t>SA2#164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Aug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X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Request to allocate 1 TU for FS_UIA_ARC (Key Issues #1, #2, and #3).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/>
                        <a:t>SA2#165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Oct 2024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X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Request to allocate 0.5 TU to progress FS_UIA_ARC (Key Issues #1, #2, and #3).</a:t>
                      </a:r>
                    </a:p>
                    <a:p>
                      <a:endParaRPr lang="en-US" sz="10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807344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5.25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6.25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363289509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294758" y="5425924"/>
            <a:ext cx="8143671" cy="1086466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400" dirty="0">
                <a:ea typeface="宋体" panose="02010600030101010101" pitchFamily="2" charset="-122"/>
              </a:rPr>
              <a:t>Total 9.5 TUs were planned</a:t>
            </a:r>
          </a:p>
          <a:p>
            <a:pPr lvl="1">
              <a:spcBef>
                <a:spcPct val="0"/>
              </a:spcBef>
            </a:pPr>
            <a:r>
              <a:rPr lang="en-US" altLang="zh-CN" sz="1100" dirty="0"/>
              <a:t>5.25 TUs were planned for the Study Phase, 6.25 were used</a:t>
            </a:r>
          </a:p>
          <a:p>
            <a:pPr lvl="1">
              <a:spcBef>
                <a:spcPct val="0"/>
              </a:spcBef>
            </a:pPr>
            <a:r>
              <a:rPr lang="en-US" altLang="zh-CN" sz="1100" dirty="0"/>
              <a:t>4.25 TUs were planned for Normative Work</a:t>
            </a:r>
          </a:p>
          <a:p>
            <a:pPr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ea typeface="宋体" panose="02010600030101010101" pitchFamily="2" charset="-122"/>
              </a:rPr>
              <a:t>Request to allocate 0.5 TU </a:t>
            </a:r>
            <a:r>
              <a:rPr lang="en-US" altLang="zh-CN" sz="1400">
                <a:ea typeface="宋体" panose="02010600030101010101" pitchFamily="2" charset="-122"/>
              </a:rPr>
              <a:t>at SA2 #165 to </a:t>
            </a:r>
            <a:r>
              <a:rPr lang="en-US" altLang="zh-CN" sz="1400" dirty="0">
                <a:ea typeface="宋体" panose="02010600030101010101" pitchFamily="2" charset="-122"/>
              </a:rPr>
              <a:t>progress FS_UIA_ARC (Key Issues #1, #2, and #3).</a:t>
            </a:r>
          </a:p>
        </p:txBody>
      </p:sp>
    </p:spTree>
    <p:extLst>
      <p:ext uri="{BB962C8B-B14F-4D97-AF65-F5344CB8AC3E}">
        <p14:creationId xmlns:p14="http://schemas.microsoft.com/office/powerpoint/2010/main" val="3418809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UIA_ARC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41483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Progress since SA2 #164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#164 was the first meeting where CRs were handled for this topic.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46 contributions were submitted to SA2 #164, 10 were handled.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3 CRs were </a:t>
            </a:r>
            <a:r>
              <a:rPr lang="en-US" altLang="de-DE" sz="1600" dirty="0"/>
              <a:t>Endorsed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6 CRs were postponed.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 CR was merged.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 CRs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baseline CR’s for TS 23.501, TS 23.316, TS 23.502, and TS 23.503.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dirty="0"/>
              <a:t>Continue to progress CRs.</a:t>
            </a:r>
            <a:endParaRPr lang="en-US" altLang="ko-KR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8184971"/>
              </p:ext>
            </p:extLst>
          </p:nvPr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UIA_ARC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Identifying non-3GPP Devices Connecting behind a UE or 5G-RG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hlinkClick r:id="rId3"/>
                        </a:rPr>
                        <a:t>SP-240971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969634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3089</TotalTime>
  <Words>1023</Words>
  <Application>Microsoft Office PowerPoint</Application>
  <PresentationFormat>On-screen Show (4:3)</PresentationFormat>
  <Paragraphs>146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Times New Roman</vt:lpstr>
      <vt:lpstr>Office Theme</vt:lpstr>
      <vt:lpstr>FS_UIA_ARC, UIA_ARC Status Report</vt:lpstr>
      <vt:lpstr>FS_UIA_ARC &amp; UIA_ARC Status at SA#105</vt:lpstr>
      <vt:lpstr>FS_UIA_ARC Status after SA2#164</vt:lpstr>
      <vt:lpstr>PowerPoint Presentation</vt:lpstr>
      <vt:lpstr>UIA_ARC Status after SA2#164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Mike Starsinicrev1</cp:lastModifiedBy>
  <cp:revision>1995</cp:revision>
  <dcterms:created xsi:type="dcterms:W3CDTF">2008-08-30T09:32:10Z</dcterms:created>
  <dcterms:modified xsi:type="dcterms:W3CDTF">2024-08-26T18:05:43Z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MSIP_Label_4d2f777e-4347-4fc6-823a-b44ab313546a_Enabled">
    <vt:lpwstr>true</vt:lpwstr>
  </property>
  <property fmtid="{D5CDD505-2E9C-101B-9397-08002B2CF9AE}" pid="21" name="MSIP_Label_4d2f777e-4347-4fc6-823a-b44ab313546a_SetDate">
    <vt:lpwstr>2024-06-05T18:06:18Z</vt:lpwstr>
  </property>
  <property fmtid="{D5CDD505-2E9C-101B-9397-08002B2CF9AE}" pid="22" name="MSIP_Label_4d2f777e-4347-4fc6-823a-b44ab313546a_Method">
    <vt:lpwstr>Standard</vt:lpwstr>
  </property>
  <property fmtid="{D5CDD505-2E9C-101B-9397-08002B2CF9AE}" pid="23" name="MSIP_Label_4d2f777e-4347-4fc6-823a-b44ab313546a_Name">
    <vt:lpwstr>Non-Public</vt:lpwstr>
  </property>
  <property fmtid="{D5CDD505-2E9C-101B-9397-08002B2CF9AE}" pid="24" name="MSIP_Label_4d2f777e-4347-4fc6-823a-b44ab313546a_SiteId">
    <vt:lpwstr>e351b779-f6d5-4e50-8568-80e922d180ae</vt:lpwstr>
  </property>
  <property fmtid="{D5CDD505-2E9C-101B-9397-08002B2CF9AE}" pid="25" name="MSIP_Label_4d2f777e-4347-4fc6-823a-b44ab313546a_ActionId">
    <vt:lpwstr>8ddc5b72-07ba-411e-b701-01a98dd1d3c3</vt:lpwstr>
  </property>
  <property fmtid="{D5CDD505-2E9C-101B-9397-08002B2CF9AE}" pid="26" name="MSIP_Label_4d2f777e-4347-4fc6-823a-b44ab313546a_ContentBits">
    <vt:lpwstr>0</vt:lpwstr>
  </property>
</Properties>
</file>