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02" r:id="rId6"/>
    <p:sldId id="800" r:id="rId7"/>
    <p:sldId id="801" r:id="rId8"/>
    <p:sldId id="79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– 23 August,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Maastricht, Netherland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S2-2409350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#164</a:t>
            </a:r>
            <a:r>
              <a:rPr lang="en-GB" altLang="de-DE" sz="1200" baseline="0" dirty="0">
                <a:solidFill>
                  <a:schemeClr val="bg1"/>
                </a:solidFill>
              </a:rPr>
              <a:t>, August,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br>
              <a:rPr lang="en-US" altLang="de-DE" b="1" dirty="0"/>
            </a:br>
            <a:r>
              <a:rPr lang="en-US" altLang="de-DE" b="1" dirty="0"/>
              <a:t>Study on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FS_EnergySys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Status at SA#105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098488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1010029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99%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has</a:t>
                      </a:r>
                      <a:r>
                        <a:rPr lang="en-GB" sz="900" baseline="0" dirty="0">
                          <a:solidFill>
                            <a:srgbClr val="FF0000"/>
                          </a:solidFill>
                        </a:rPr>
                        <a:t> been 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966823"/>
            <a:ext cx="8810067" cy="42959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SA#104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23.700-66 v1.1.0 is submitted to TSG SA for approval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has been accepted for the update of study conclusion on KI#1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Working Agreement on KI#1 has been established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Potential RAN support for UE Energy Consumption report requires feedback from RAN WGs for normative work alignment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</a:rPr>
              <a:t>The content of the study conclusion for KI#1 was subject to the Working Assumption at SA2#164. If the WA is challenged this may be a contentious issue for TSG SA to resolve.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2000" b="1" dirty="0">
                <a:solidFill>
                  <a:prstClr val="black"/>
                </a:solidFill>
                <a:cs typeface="+mn-ea"/>
                <a:sym typeface="+mn-ea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ym typeface="+mn-ea"/>
              </a:rPr>
              <a:t>Start the normative work based on the study conclusions and the WID</a:t>
            </a:r>
          </a:p>
        </p:txBody>
      </p:sp>
    </p:spTree>
    <p:extLst>
      <p:ext uri="{BB962C8B-B14F-4D97-AF65-F5344CB8AC3E}">
        <p14:creationId xmlns:p14="http://schemas.microsoft.com/office/powerpoint/2010/main" val="2258075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Status after SA2#164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402504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1010029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99%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ko-KR" sz="900" dirty="0">
                          <a:solidFill>
                            <a:srgbClr val="FF0000"/>
                          </a:solidFill>
                        </a:rPr>
                        <a:t>Study has</a:t>
                      </a:r>
                      <a:r>
                        <a:rPr lang="en-GB" altLang="ko-KR" sz="900" baseline="0" dirty="0">
                          <a:solidFill>
                            <a:srgbClr val="FF0000"/>
                          </a:solidFill>
                        </a:rPr>
                        <a:t> been completed</a:t>
                      </a:r>
                      <a:endParaRPr lang="en-GB" altLang="ko-KR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Total 51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for 2 TU sessions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The meeting focused on the TR conclusions updates to prepare submission to SA plenary for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5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on Key Issue Conclusions, 2 DRAFTCR on EC consumption information collection and 3 LSs were handled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for update of KI#1 conclusion was approved, 2 LS in/out were postponed, and 1 LS out is under email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23.700-66 v1.1.0 is available and submitted to TSG SA for information and approval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8554308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Status after SA2#164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SA2#163</a:t>
            </a:r>
            <a:endParaRPr kumimoji="0" lang="de-DE" altLang="ko-KR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Conclusion for Key Issue #1 has been updated based on the Working Agreement established during the meeting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SA2/SA5 Work Split was discussed in the NWM before the SA2#164 meeting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DRAFT CRs on ECF-based (SA2) and CHF-based (SA5) solutions were reviewed in the meeting to make decision on the SA2/SA5 work split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ko-KR" sz="16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Whether the NG-RAN will provide per-UE level energy consumption and energy state information in this release depends on RAN WGs decision</a:t>
            </a:r>
            <a:endParaRPr lang="de-DE" altLang="zh-CN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ko-KR" sz="16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</a:rPr>
              <a:t>The content of the study conclusion for KI#1 was subject to the Working Assumption at SA2#164. If the WA is challenged this may be a contentious issue for TSG SA to resolve.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ko-KR" sz="16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>
                <a:solidFill>
                  <a:prstClr val="black"/>
                </a:solidFill>
                <a:cs typeface="+mn-ea"/>
                <a:sym typeface="+mn-ea"/>
              </a:rPr>
              <a:t>Plans for upcoming meetings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SA2#165: </a:t>
            </a:r>
            <a:r>
              <a:rPr lang="en-US" altLang="ko-KR" sz="1600" dirty="0"/>
              <a:t>Start the normative work</a:t>
            </a: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59180298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964753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8.5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Normative Work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664162"/>
              </p:ext>
            </p:extLst>
          </p:nvPr>
        </p:nvGraphicFramePr>
        <p:xfrm>
          <a:off x="422359" y="1302589"/>
          <a:ext cx="8340640" cy="357298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933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65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65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651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651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933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933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4933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26651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64499</TotalTime>
  <Words>622</Words>
  <Application>Microsoft Office PowerPoint</Application>
  <PresentationFormat>On-screen Show (4:3)</PresentationFormat>
  <Paragraphs>117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Status report for  Study on Energy Efficiency and Energy Saving (FS_EnergySys)</vt:lpstr>
      <vt:lpstr>FS_EnergySys Status at SA#105</vt:lpstr>
      <vt:lpstr>FS_EnergySys Status after SA2#164</vt:lpstr>
      <vt:lpstr>FS_EnergySys Status after SA2#164</vt:lpstr>
      <vt:lpstr>FS_EnergySys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1936</cp:revision>
  <dcterms:created xsi:type="dcterms:W3CDTF">2008-08-30T09:32:10Z</dcterms:created>
  <dcterms:modified xsi:type="dcterms:W3CDTF">2024-08-28T05:20:22Z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