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30" r:id="rId5"/>
    <p:sldId id="1129" r:id="rId6"/>
    <p:sldId id="112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62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S2-2409230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Papers for information were invited for this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But perhaps summer got in the way … and we have other things to focus on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My suggestion is that I come with a baseline proposal in November </a:t>
            </a:r>
            <a:r>
              <a:rPr lang="en-US" sz="2400" dirty="0" smtClean="0"/>
              <a:t>2024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Trigger NWM discussion ahead of the February 2025 </a:t>
            </a:r>
            <a:r>
              <a:rPr lang="en-US" sz="2400" dirty="0" smtClean="0"/>
              <a:t>meeting (as soon as possible after </a:t>
            </a:r>
            <a:r>
              <a:rPr lang="en-US" sz="2400" smtClean="0"/>
              <a:t>the November meeting)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Reach a conclusion in February 2025</a:t>
            </a:r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Backup slides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18747025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946360" y="1484769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SA2 way of working after Rel-19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What I presented in </a:t>
            </a:r>
            <a:r>
              <a:rPr lang="en-US" sz="2000" dirty="0" err="1" smtClean="0"/>
              <a:t>Jeju</a:t>
            </a:r>
            <a:endParaRPr lang="en-US" sz="2000" dirty="0" smtClean="0"/>
          </a:p>
          <a:p>
            <a:pPr lvl="1"/>
            <a:r>
              <a:rPr lang="en-US" sz="1568" dirty="0" smtClean="0"/>
              <a:t>Typically </a:t>
            </a:r>
            <a:r>
              <a:rPr lang="en-US" sz="1568" dirty="0"/>
              <a:t>SA2 follows the following process for studies</a:t>
            </a:r>
          </a:p>
          <a:p>
            <a:pPr lvl="2"/>
            <a:r>
              <a:rPr lang="en-US" sz="1365" dirty="0"/>
              <a:t>Discuss, then approve, Study Item Descriptions (SID) containing one or more Work Tasks</a:t>
            </a:r>
          </a:p>
          <a:p>
            <a:pPr lvl="2"/>
            <a:r>
              <a:rPr lang="en-US" sz="1365" dirty="0"/>
              <a:t>TU’s are estimated per Work Task for both the study and normative “phases” and included in the SID</a:t>
            </a:r>
          </a:p>
          <a:p>
            <a:pPr lvl="2"/>
            <a:r>
              <a:rPr lang="en-US" sz="1365" dirty="0"/>
              <a:t>One or more meetings are spent discussing skeleton, scope, and especially, Key Issues</a:t>
            </a:r>
          </a:p>
          <a:p>
            <a:pPr lvl="2"/>
            <a:r>
              <a:rPr lang="en-US" sz="1365" dirty="0"/>
              <a:t>Solutions and solution updates are discussed and documented in a TR</a:t>
            </a:r>
          </a:p>
          <a:p>
            <a:pPr lvl="2"/>
            <a:r>
              <a:rPr lang="en-US" sz="1365" dirty="0"/>
              <a:t>As the time for completing the studies approaches, one or more meetings are required to evaluate the set of solutions and select a solution, or more often, document a set of solution principles drawn from the set of </a:t>
            </a:r>
            <a:r>
              <a:rPr lang="en-US" sz="1365" dirty="0" smtClean="0"/>
              <a:t>solutions</a:t>
            </a:r>
          </a:p>
          <a:p>
            <a:pPr lvl="1"/>
            <a:r>
              <a:rPr lang="en-US" sz="1568" dirty="0"/>
              <a:t>Observations on the current way of working</a:t>
            </a:r>
          </a:p>
          <a:p>
            <a:pPr lvl="2"/>
            <a:r>
              <a:rPr lang="en-US" sz="1365" dirty="0"/>
              <a:t>Potential Key Issues can have significant overlap with the Work Tasks documented in a SID</a:t>
            </a:r>
          </a:p>
          <a:p>
            <a:pPr lvl="2"/>
            <a:r>
              <a:rPr lang="en-US" sz="1365" dirty="0"/>
              <a:t>Many solutions are documented, sometimes only differing in some aspects</a:t>
            </a:r>
          </a:p>
          <a:p>
            <a:pPr lvl="2"/>
            <a:r>
              <a:rPr lang="en-US" sz="1365" dirty="0"/>
              <a:t>Due to meeting time constraints many solutions cannot be handled</a:t>
            </a:r>
          </a:p>
          <a:p>
            <a:pPr lvl="2"/>
            <a:r>
              <a:rPr lang="en-US" sz="1365" dirty="0"/>
              <a:t>Due to meeting time constraints many updates to the solutions cannot be handled</a:t>
            </a:r>
          </a:p>
          <a:p>
            <a:pPr lvl="2"/>
            <a:r>
              <a:rPr lang="en-US" sz="1365" dirty="0"/>
              <a:t>Often we do not select a solution from those documented in the TR but instead conclude the study with a set of solution principles</a:t>
            </a:r>
          </a:p>
          <a:p>
            <a:pPr lvl="2"/>
            <a:r>
              <a:rPr lang="en-US" sz="1365" dirty="0"/>
              <a:t>Technical decisions are mostly deferred until the end of the study phase</a:t>
            </a:r>
          </a:p>
          <a:p>
            <a:pPr lvl="2"/>
            <a:r>
              <a:rPr lang="en-US" sz="1365" dirty="0"/>
              <a:t>SA2 is usually constrained from a meeting time perspective, and from an “elapsed time” perspective (number of meetings, and time </a:t>
            </a:r>
            <a:r>
              <a:rPr lang="en-US" sz="1365" dirty="0" smtClean="0"/>
              <a:t>between </a:t>
            </a:r>
            <a:r>
              <a:rPr lang="en-US" sz="1365" dirty="0"/>
              <a:t>meetings for offline discussion</a:t>
            </a:r>
            <a:r>
              <a:rPr lang="en-US" sz="1365" dirty="0" smtClean="0"/>
              <a:t>)</a:t>
            </a:r>
          </a:p>
          <a:p>
            <a:pPr lvl="1"/>
            <a:r>
              <a:rPr lang="en-US" sz="1568" dirty="0"/>
              <a:t>Proposal</a:t>
            </a:r>
          </a:p>
          <a:p>
            <a:pPr lvl="2"/>
            <a:r>
              <a:rPr lang="en-US" sz="1365" dirty="0"/>
              <a:t>SA2 should discuss how to change the way we carry out studies</a:t>
            </a:r>
          </a:p>
          <a:p>
            <a:pPr lvl="2"/>
            <a:r>
              <a:rPr lang="en-US" sz="1365" dirty="0"/>
              <a:t>Based on the discussion SA2 should agree on necessary changes in time for the start of the Rel-20 study work (technical work on Rel-20 expected in August 2025</a:t>
            </a:r>
            <a:r>
              <a:rPr lang="en-US" sz="1365" dirty="0" smtClean="0"/>
              <a:t>)</a:t>
            </a:r>
            <a:endParaRPr lang="en-US" sz="1365" dirty="0"/>
          </a:p>
        </p:txBody>
      </p:sp>
    </p:spTree>
    <p:extLst>
      <p:ext uri="{BB962C8B-B14F-4D97-AF65-F5344CB8AC3E}">
        <p14:creationId xmlns:p14="http://schemas.microsoft.com/office/powerpoint/2010/main" val="359346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meetings for 2025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00115"/>
              </p:ext>
            </p:extLst>
          </p:nvPr>
        </p:nvGraphicFramePr>
        <p:xfrm>
          <a:off x="1019331" y="1581562"/>
          <a:ext cx="999918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210">
                  <a:extLst>
                    <a:ext uri="{9D8B030D-6E8A-4147-A177-3AD203B41FA5}">
                      <a16:colId xmlns:a16="http://schemas.microsoft.com/office/drawing/2014/main" val="3704574306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</a:t>
                      </a:r>
                      <a:r>
                        <a:rPr lang="en-US" sz="1600" b="1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Hoc</a:t>
                      </a:r>
                      <a:endParaRPr lang="en-US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2025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 exceptions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Korea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 Workshop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6G SID approved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2025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 (TBC)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36374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83456</TotalTime>
  <Words>464</Words>
  <Application>Microsoft Office PowerPoint</Application>
  <PresentationFormat>Widescreen</PresentationFormat>
  <Paragraphs>75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SimSun</vt:lpstr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Way of working</vt:lpstr>
      <vt:lpstr>SA2 way of working</vt:lpstr>
      <vt:lpstr>Backup slides</vt:lpstr>
      <vt:lpstr>SA2 way of working after Rel-19</vt:lpstr>
      <vt:lpstr>SA2 and SA meetings for 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1003</cp:revision>
  <cp:lastPrinted>2023-08-02T08:25:48Z</cp:lastPrinted>
  <dcterms:created xsi:type="dcterms:W3CDTF">2018-05-24T11:49:12Z</dcterms:created>
  <dcterms:modified xsi:type="dcterms:W3CDTF">2024-08-22T11:54:40Z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