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5"/>
  </p:notesMasterIdLst>
  <p:sldIdLst>
    <p:sldId id="434" r:id="rId3"/>
    <p:sldId id="1114" r:id="rId4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B5B"/>
    <a:srgbClr val="1E9657"/>
    <a:srgbClr val="0066FF"/>
    <a:srgbClr val="92D050"/>
    <a:srgbClr val="C5C5C5"/>
    <a:srgbClr val="C800BE"/>
    <a:srgbClr val="FA7100"/>
    <a:srgbClr val="FFA7A7"/>
    <a:srgbClr val="53FFA1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9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3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8/19/2024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71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S2-2408686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Planning TEI19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164 Maastricht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endParaRPr lang="en-GB" sz="1463" b="1" dirty="0" smtClean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August 19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August 23,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2024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Planning TEI19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r>
              <a:rPr lang="en-GB" sz="2000" dirty="0" smtClean="0"/>
              <a:t>Start offline discussion from Monday</a:t>
            </a:r>
          </a:p>
          <a:p>
            <a:r>
              <a:rPr lang="en-GB" sz="2000" dirty="0" smtClean="0"/>
              <a:t>Will open them in the </a:t>
            </a:r>
            <a:r>
              <a:rPr lang="en-GB" sz="2000" dirty="0" err="1"/>
              <a:t>w</a:t>
            </a:r>
            <a:r>
              <a:rPr lang="en-GB" sz="2000" dirty="0" err="1" smtClean="0"/>
              <a:t>orkplan</a:t>
            </a:r>
            <a:r>
              <a:rPr lang="en-GB" sz="2000" dirty="0" smtClean="0"/>
              <a:t> session on Wednesday</a:t>
            </a:r>
          </a:p>
          <a:p>
            <a:pPr lvl="1"/>
            <a:r>
              <a:rPr lang="en-GB" sz="1800" dirty="0" smtClean="0"/>
              <a:t>Starting with items that already had &gt;= 4 supporting companies before the meeting</a:t>
            </a:r>
          </a:p>
          <a:p>
            <a:pPr lvl="1"/>
            <a:r>
              <a:rPr lang="en-GB" sz="1800" dirty="0" smtClean="0"/>
              <a:t>Moving on the others</a:t>
            </a:r>
          </a:p>
          <a:p>
            <a:pPr lvl="1"/>
            <a:r>
              <a:rPr lang="en-GB" sz="1800" dirty="0" smtClean="0"/>
              <a:t>But will not open any that have previously been noted</a:t>
            </a:r>
          </a:p>
          <a:p>
            <a:r>
              <a:rPr lang="en-GB" sz="2000" dirty="0"/>
              <a:t>R</a:t>
            </a:r>
            <a:r>
              <a:rPr lang="en-GB" sz="2000" dirty="0" smtClean="0"/>
              <a:t>eturn </a:t>
            </a:r>
            <a:r>
              <a:rPr lang="en-GB" sz="2000" dirty="0"/>
              <a:t>to them in the final session on Friday and try to approve the </a:t>
            </a:r>
            <a:r>
              <a:rPr lang="en-GB" sz="2000" dirty="0" smtClean="0"/>
              <a:t>WIDs</a:t>
            </a:r>
            <a:endParaRPr lang="en-GB" sz="2000" dirty="0"/>
          </a:p>
          <a:p>
            <a:r>
              <a:rPr lang="en-GB" sz="2000" dirty="0" smtClean="0"/>
              <a:t>But if we run out of time we can endorse </a:t>
            </a:r>
            <a:r>
              <a:rPr lang="en-GB" sz="2000" dirty="0"/>
              <a:t>which of them will be on the agenda in </a:t>
            </a:r>
            <a:r>
              <a:rPr lang="en-GB" sz="2000" dirty="0" smtClean="0"/>
              <a:t>Q4</a:t>
            </a:r>
          </a:p>
          <a:p>
            <a:r>
              <a:rPr lang="en-GB" sz="2000" dirty="0" smtClean="0"/>
              <a:t>WIDs that are approved or endorsed need to have associated draft CRs showing the direction of the solution</a:t>
            </a:r>
          </a:p>
          <a:p>
            <a:r>
              <a:rPr lang="en-GB" sz="2000" dirty="0" smtClean="0"/>
              <a:t>The</a:t>
            </a:r>
            <a:r>
              <a:rPr lang="en-GB" sz="2000" b="1" dirty="0" smtClean="0">
                <a:solidFill>
                  <a:srgbClr val="FF5B5B"/>
                </a:solidFill>
              </a:rPr>
              <a:t>se</a:t>
            </a:r>
            <a:r>
              <a:rPr lang="en-GB" sz="2000" dirty="0" smtClean="0"/>
              <a:t> </a:t>
            </a:r>
            <a:r>
              <a:rPr lang="en-GB" sz="2000" dirty="0"/>
              <a:t>WIDs and CRs can be submitted and approved in one shot in the October/November meetings. (No </a:t>
            </a:r>
            <a:r>
              <a:rPr lang="en-GB" sz="2000" i="1" dirty="0"/>
              <a:t>new</a:t>
            </a:r>
            <a:r>
              <a:rPr lang="en-GB" sz="2000" dirty="0"/>
              <a:t> proposals invited for </a:t>
            </a:r>
            <a:r>
              <a:rPr lang="en-GB" sz="2000" dirty="0" smtClean="0"/>
              <a:t>Q4)</a:t>
            </a:r>
          </a:p>
          <a:p>
            <a:r>
              <a:rPr lang="en-GB" sz="2000" dirty="0"/>
              <a:t>Based on previous plans we have about 3.25 TU’s to play </a:t>
            </a:r>
            <a:r>
              <a:rPr lang="en-GB" sz="2000" dirty="0" smtClean="0"/>
              <a:t>with (12 TU’s allocated for TEI19 in the plans, 8.75 TU’s consumed by the items already approved)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21285678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88606</TotalTime>
  <Words>173</Words>
  <Application>Microsoft Office PowerPoint</Application>
  <PresentationFormat>Widescreen</PresentationFormat>
  <Paragraphs>17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1" baseType="lpstr">
      <vt:lpstr>SimSun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Planning TEI19</vt:lpstr>
      <vt:lpstr>Planning TEI19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1002</cp:revision>
  <cp:lastPrinted>2023-08-02T08:25:48Z</cp:lastPrinted>
  <dcterms:created xsi:type="dcterms:W3CDTF">2018-05-24T11:49:12Z</dcterms:created>
  <dcterms:modified xsi:type="dcterms:W3CDTF">2024-08-19T08:55:41Z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