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908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33CC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152" d="100"/>
          <a:sy n="152" d="100"/>
        </p:scale>
        <p:origin x="238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4D3170B4-1D2E-4687-A4F1-0E31BC9BFF0C}"/>
    <pc:docChg chg="undo custSel delSld modSld modMainMaster">
      <pc:chgData name="Stefan Rommer" userId="d9622aef-7581-480e-b820-78a62142d3df" providerId="ADAL" clId="{4D3170B4-1D2E-4687-A4F1-0E31BC9BFF0C}" dt="2024-08-26T11:57:40.657" v="259" actId="20577"/>
      <pc:docMkLst>
        <pc:docMk/>
      </pc:docMkLst>
      <pc:sldChg chg="modSp mod">
        <pc:chgData name="Stefan Rommer" userId="d9622aef-7581-480e-b820-78a62142d3df" providerId="ADAL" clId="{4D3170B4-1D2E-4687-A4F1-0E31BC9BFF0C}" dt="2024-08-26T11:53:48.439" v="252" actId="20577"/>
        <pc:sldMkLst>
          <pc:docMk/>
          <pc:sldMk cId="0" sldId="303"/>
        </pc:sldMkLst>
        <pc:spChg chg="mod">
          <ac:chgData name="Stefan Rommer" userId="d9622aef-7581-480e-b820-78a62142d3df" providerId="ADAL" clId="{4D3170B4-1D2E-4687-A4F1-0E31BC9BFF0C}" dt="2024-08-26T11:41:47.979" v="11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Stefan Rommer" userId="d9622aef-7581-480e-b820-78a62142d3df" providerId="ADAL" clId="{4D3170B4-1D2E-4687-A4F1-0E31BC9BFF0C}" dt="2024-08-26T11:53:48.439" v="252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Stefan Rommer" userId="d9622aef-7581-480e-b820-78a62142d3df" providerId="ADAL" clId="{4D3170B4-1D2E-4687-A4F1-0E31BC9BFF0C}" dt="2024-08-26T11:51:54.671" v="107" actId="404"/>
        <pc:sldMkLst>
          <pc:docMk/>
          <pc:sldMk cId="1356320190" sldId="908"/>
        </pc:sldMkLst>
        <pc:spChg chg="mod">
          <ac:chgData name="Stefan Rommer" userId="d9622aef-7581-480e-b820-78a62142d3df" providerId="ADAL" clId="{4D3170B4-1D2E-4687-A4F1-0E31BC9BFF0C}" dt="2024-08-26T11:51:54.671" v="107" actId="404"/>
          <ac:spMkLst>
            <pc:docMk/>
            <pc:sldMk cId="1356320190" sldId="908"/>
            <ac:spMk id="5" creationId="{DF1840B9-5A65-4E28-9D05-6670B7583CB2}"/>
          </ac:spMkLst>
        </pc:spChg>
        <pc:spChg chg="mod">
          <ac:chgData name="Stefan Rommer" userId="d9622aef-7581-480e-b820-78a62142d3df" providerId="ADAL" clId="{4D3170B4-1D2E-4687-A4F1-0E31BC9BFF0C}" dt="2024-08-26T11:42:15.211" v="21"/>
          <ac:spMkLst>
            <pc:docMk/>
            <pc:sldMk cId="1356320190" sldId="908"/>
            <ac:spMk id="7" creationId="{346B2376-48BB-4AA4-89EE-BAB50D7A458E}"/>
          </ac:spMkLst>
        </pc:spChg>
        <pc:graphicFrameChg chg="mod modGraphic">
          <ac:chgData name="Stefan Rommer" userId="d9622aef-7581-480e-b820-78a62142d3df" providerId="ADAL" clId="{4D3170B4-1D2E-4687-A4F1-0E31BC9BFF0C}" dt="2024-08-26T11:49:25.859" v="100" actId="113"/>
          <ac:graphicFrameMkLst>
            <pc:docMk/>
            <pc:sldMk cId="1356320190" sldId="908"/>
            <ac:graphicFrameMk id="6" creationId="{D1AA8FAB-D643-474E-A0C0-53A55B180ACE}"/>
          </ac:graphicFrameMkLst>
        </pc:graphicFrameChg>
      </pc:sldChg>
      <pc:sldChg chg="del">
        <pc:chgData name="Stefan Rommer" userId="d9622aef-7581-480e-b820-78a62142d3df" providerId="ADAL" clId="{4D3170B4-1D2E-4687-A4F1-0E31BC9BFF0C}" dt="2024-08-26T11:42:03.756" v="12" actId="47"/>
        <pc:sldMkLst>
          <pc:docMk/>
          <pc:sldMk cId="3384665742" sldId="909"/>
        </pc:sldMkLst>
      </pc:sldChg>
      <pc:sldMasterChg chg="modSp mod modSldLayout">
        <pc:chgData name="Stefan Rommer" userId="d9622aef-7581-480e-b820-78a62142d3df" providerId="ADAL" clId="{4D3170B4-1D2E-4687-A4F1-0E31BC9BFF0C}" dt="2024-08-26T11:57:40.657" v="259" actId="20577"/>
        <pc:sldMasterMkLst>
          <pc:docMk/>
          <pc:sldMasterMk cId="0" sldId="2147483729"/>
        </pc:sldMasterMkLst>
        <pc:spChg chg="mod">
          <ac:chgData name="Stefan Rommer" userId="d9622aef-7581-480e-b820-78a62142d3df" providerId="ADAL" clId="{4D3170B4-1D2E-4687-A4F1-0E31BC9BFF0C}" dt="2024-08-26T11:57:40.657" v="259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 Rommer" userId="d9622aef-7581-480e-b820-78a62142d3df" providerId="ADAL" clId="{4D3170B4-1D2E-4687-A4F1-0E31BC9BFF0C}" dt="2024-08-26T11:57:32.358" v="25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 Rommer" userId="d9622aef-7581-480e-b820-78a62142d3df" providerId="ADAL" clId="{4D3170B4-1D2E-4687-A4F1-0E31BC9BFF0C}" dt="2024-08-26T11:53:22.815" v="250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Stefan Rommer" userId="d9622aef-7581-480e-b820-78a62142d3df" providerId="ADAL" clId="{4D3170B4-1D2E-4687-A4F1-0E31BC9BFF0C}" dt="2024-08-26T11:57:32.358" v="255" actId="20577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</pc:sldLayoutChg>
      </pc:sldMasterChg>
    </pc:docChg>
  </pc:docChgLst>
  <pc:docChgLst>
    <pc:chgData name="Stefan Rommer" userId="d9622aef-7581-480e-b820-78a62142d3df" providerId="ADAL" clId="{463746F0-68A0-45B4-8044-385990ADF8A6}"/>
    <pc:docChg chg="undo custSel modSld">
      <pc:chgData name="Stefan Rommer" userId="d9622aef-7581-480e-b820-78a62142d3df" providerId="ADAL" clId="{463746F0-68A0-45B4-8044-385990ADF8A6}" dt="2024-08-27T11:55:27.180" v="51" actId="6549"/>
      <pc:docMkLst>
        <pc:docMk/>
      </pc:docMkLst>
      <pc:sldChg chg="modSp mod">
        <pc:chgData name="Stefan Rommer" userId="d9622aef-7581-480e-b820-78a62142d3df" providerId="ADAL" clId="{463746F0-68A0-45B4-8044-385990ADF8A6}" dt="2024-08-27T11:55:27.180" v="51" actId="6549"/>
        <pc:sldMkLst>
          <pc:docMk/>
          <pc:sldMk cId="1356320190" sldId="908"/>
        </pc:sldMkLst>
        <pc:spChg chg="mod">
          <ac:chgData name="Stefan Rommer" userId="d9622aef-7581-480e-b820-78a62142d3df" providerId="ADAL" clId="{463746F0-68A0-45B4-8044-385990ADF8A6}" dt="2024-08-27T11:55:27.180" v="51" actId="6549"/>
          <ac:spMkLst>
            <pc:docMk/>
            <pc:sldMk cId="1356320190" sldId="908"/>
            <ac:spMk id="5" creationId="{DF1840B9-5A65-4E28-9D05-6670B7583CB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52879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S2-2409373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05821" y="38034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3GPP TSG SA WG2 Meeting #164</a:t>
            </a: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19 – 23 August, 2024, Maastricht, Netherlands</a:t>
            </a:r>
            <a:endParaRPr lang="fr-FR" sz="1200" dirty="0"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43733" y="64934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b="0" dirty="0">
                <a:solidFill>
                  <a:schemeClr val="bg1"/>
                </a:solidFill>
              </a:rPr>
              <a:t>TSG SA WG2#164 19 – 23 August</a:t>
            </a:r>
            <a:r>
              <a:rPr lang="en-GB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2024, Maastricht, Netherlands</a:t>
            </a:r>
            <a:endParaRPr lang="fr-FR" sz="1300" b="0" dirty="0">
              <a:solidFill>
                <a:schemeClr val="bg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TEI19_IP_SP_EXP  WI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1800" dirty="0"/>
              <a:t>Stefan Rommer (Ericsson)</a:t>
            </a:r>
          </a:p>
          <a:p>
            <a:pPr marL="0" indent="0" eaLnBrk="1" hangingPunct="1">
              <a:buFontTx/>
              <a:buNone/>
            </a:pPr>
            <a:r>
              <a:rPr lang="en-GB" altLang="en-US" sz="1800" dirty="0"/>
              <a:t>Rapporteur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8004482" cy="329282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Two CRs agreed (TS 23.501 and TS 23.502)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This TEI19 WI 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RAN/UE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Maintenance, e.g. whether to resolve potential risk on static IP address duplication.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3271502"/>
              </p:ext>
            </p:extLst>
          </p:nvPr>
        </p:nvGraphicFramePr>
        <p:xfrm>
          <a:off x="166966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808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US" sz="1200" b="1" i="0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TEI19_IP_SP_EXP</a:t>
                      </a:r>
                      <a:endParaRPr lang="en-US" sz="1000" b="1" i="0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Enhancing Parameter Provisioning with static UE IP address and UP security policy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u="non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SP-240121</a:t>
                      </a:r>
                      <a:endParaRPr lang="en-US" sz="1200" b="1" i="0" u="none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346B2376-48BB-4AA4-89EE-BAB50D7A458E}"/>
              </a:ext>
            </a:extLst>
          </p:cNvPr>
          <p:cNvSpPr txBox="1">
            <a:spLocks/>
          </p:cNvSpPr>
          <p:nvPr/>
        </p:nvSpPr>
        <p:spPr bwMode="auto">
          <a:xfrm>
            <a:off x="166966" y="25544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sz="2800" b="1" dirty="0">
                <a:solidFill>
                  <a:srgbClr val="FF0000"/>
                </a:solidFill>
              </a:rPr>
              <a:t>TEI19_IP_SP_EXP </a:t>
            </a:r>
            <a:r>
              <a:rPr lang="en-US" altLang="de-DE" sz="2800" b="1" kern="0" dirty="0"/>
              <a:t>status after SA2#164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</TotalTime>
  <Words>110</Words>
  <Application>Microsoft Office PowerPoint</Application>
  <PresentationFormat>On-screen Show (4:3)</PresentationFormat>
  <Paragraphs>30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Wingdings</vt:lpstr>
      <vt:lpstr>Office Theme</vt:lpstr>
      <vt:lpstr>TEI19_IP_SP_EXP  WI Status Report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User</cp:lastModifiedBy>
  <cp:revision>1978</cp:revision>
  <dcterms:created xsi:type="dcterms:W3CDTF">2008-08-30T09:32:10Z</dcterms:created>
  <dcterms:modified xsi:type="dcterms:W3CDTF">2024-08-27T11:55:37Z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