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5"/>
  </p:notesMasterIdLst>
  <p:handoutMasterIdLst>
    <p:handoutMasterId r:id="rId6"/>
  </p:handoutMasterIdLst>
  <p:sldIdLst>
    <p:sldId id="303" r:id="rId3"/>
    <p:sldId id="822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默认节" id="{00A2E23D-B4AD-4CE3-A23D-4DFA4C5AFD82}">
          <p14:sldIdLst>
            <p14:sldId id="303"/>
            <p14:sldId id="82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4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0000FF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4" d="100"/>
          <a:sy n="104" d="100"/>
        </p:scale>
        <p:origin x="1085" y="91"/>
      </p:cViewPr>
      <p:guideLst>
        <p:guide orient="horz" pos="2158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1349" y="-2606"/>
      </p:cViewPr>
      <p:guideLst>
        <p:guide orient="horz" pos="3124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8/26/2024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8/26/2024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164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nl-NL" altLang="zh-CN" sz="1200" b="1" dirty="0" smtClean="0">
                <a:effectLst/>
                <a:sym typeface="+mn-ea"/>
              </a:rPr>
              <a:t>19 – 23 August 2024, Maastricht, Netherlands</a:t>
            </a:r>
            <a:endParaRPr lang="fr-FR" altLang="zh-CN" sz="1200" b="1" dirty="0">
              <a:effectLst/>
              <a:sym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S2-2409369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1200" b="1" dirty="0" smtClean="0">
                <a:sym typeface="+mn-ea"/>
              </a:rPr>
              <a:t>3GPP TSG SA WG2</a:t>
            </a:r>
            <a:r>
              <a:rPr lang="de-DE" altLang="ko-KR" sz="1200" b="1" dirty="0" smtClean="0">
                <a:sym typeface="+mn-ea"/>
              </a:rPr>
              <a:t> Meeting #163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1200" b="1" dirty="0" err="1" smtClean="0">
                <a:effectLst/>
                <a:sym typeface="+mn-ea"/>
              </a:rPr>
              <a:t>Jeju</a:t>
            </a:r>
            <a:r>
              <a:rPr lang="en-US" altLang="zh-CN" sz="1200" b="1" dirty="0" smtClean="0">
                <a:effectLst/>
                <a:sym typeface="+mn-ea"/>
              </a:rPr>
              <a:t> island, Korea, May 27 to May 31, 2024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S2-2211241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 smtClean="0">
                <a:solidFill>
                  <a:schemeClr val="bg1"/>
                </a:solidFill>
                <a:latin typeface="+mn-lt"/>
              </a:rPr>
              <a:t>SA WG2 Meeting #164, </a:t>
            </a:r>
            <a:r>
              <a:rPr lang="nl-NL" altLang="de-DE" sz="1200" dirty="0" smtClean="0">
                <a:solidFill>
                  <a:schemeClr val="bg1"/>
                </a:solidFill>
                <a:latin typeface="+mn-lt"/>
              </a:rPr>
              <a:t>19 – 23 August 2024, Maastricht, Netherlands</a:t>
            </a:r>
            <a:endParaRPr lang="en-US" altLang="de-DE" sz="1200" dirty="0" smtClean="0">
              <a:solidFill>
                <a:schemeClr val="bg1"/>
              </a:solidFill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SA WG2 Meeting #164</a:t>
            </a:r>
            <a:r>
              <a:rPr lang="en-US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,</a:t>
            </a:r>
            <a:r>
              <a:rPr lang="en-US" altLang="de-DE" sz="1200" baseline="0" dirty="0" smtClean="0">
                <a:solidFill>
                  <a:schemeClr val="bg1"/>
                </a:solidFill>
                <a:latin typeface="+mn-lt"/>
                <a:sym typeface="+mn-ea"/>
              </a:rPr>
              <a:t> </a:t>
            </a:r>
            <a:r>
              <a:rPr lang="nl-NL" sz="1200" dirty="0" smtClean="0">
                <a:solidFill>
                  <a:schemeClr val="bg1"/>
                </a:solidFill>
                <a:latin typeface="+mn-lt"/>
                <a:sym typeface="+mn-ea"/>
              </a:rPr>
              <a:t>19 – 23 August 2024, Maastricht, Netherlands</a:t>
            </a:r>
            <a:endParaRPr lang="en-US" sz="1200" kern="1200" baseline="0" dirty="0" smtClean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61540" y="2079040"/>
            <a:ext cx="6960206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WI Status Report for </a:t>
            </a:r>
            <a:r>
              <a:rPr lang="en-GB" altLang="zh-CN" sz="3600" b="1" dirty="0" smtClean="0"/>
              <a:t>TEI19_</a:t>
            </a:r>
            <a:r>
              <a:rPr lang="en-US" altLang="zh-CN" sz="3600" b="1" dirty="0" smtClean="0"/>
              <a:t>QME</a:t>
            </a:r>
            <a:endParaRPr lang="en-GB" altLang="zh-CN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altLang="zh-CN" sz="1800" b="1" dirty="0">
                <a:latin typeface="Arial" panose="020B0604020202020204" pitchFamily="34" charset="0"/>
              </a:rPr>
              <a:t>Aihua Li (China Mobile</a:t>
            </a:r>
            <a:r>
              <a:rPr lang="en-GB" altLang="zh-CN" sz="1800" b="1" dirty="0" smtClean="0">
                <a:latin typeface="Arial" panose="020B0604020202020204" pitchFamily="34" charset="0"/>
              </a:rPr>
              <a:t>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>
            <p:extLst>
              <p:ext uri="{D42A27DB-BD31-4B8C-83A1-F6EECF244321}">
                <p14:modId xmlns:p14="http://schemas.microsoft.com/office/powerpoint/2010/main" val="203935732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dirty="0" smtClean="0"/>
                        <a:t>TEI19_</a:t>
                      </a:r>
                      <a:r>
                        <a:rPr lang="en-US" altLang="zh-CN" sz="1400" b="1" dirty="0" smtClean="0"/>
                        <a:t>QME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 smtClean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5GS enhancement on </a:t>
                      </a:r>
                      <a:r>
                        <a:rPr lang="en-GB" altLang="zh-CN" sz="1400" b="1" dirty="0" err="1" smtClean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QoS</a:t>
                      </a:r>
                      <a:r>
                        <a:rPr lang="en-GB" altLang="zh-CN" sz="1400" b="1" dirty="0" smtClean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 monitoring enhancement 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100% 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-&gt; 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2024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SP-240489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67262" cy="1143000"/>
          </a:xfrm>
        </p:spPr>
        <p:txBody>
          <a:bodyPr/>
          <a:lstStyle/>
          <a:p>
            <a:pPr algn="l"/>
            <a:r>
              <a:rPr lang="en-GB" altLang="zh-CN" b="1" dirty="0"/>
              <a:t>TEI19_</a:t>
            </a:r>
            <a:r>
              <a:rPr lang="en-US" altLang="zh-CN" b="1" dirty="0"/>
              <a:t>QME</a:t>
            </a:r>
            <a:r>
              <a:rPr lang="en-US" altLang="de-DE" b="1" dirty="0" smtClean="0"/>
              <a:t> </a:t>
            </a:r>
            <a:r>
              <a:rPr lang="en-US" altLang="de-DE" b="1" dirty="0"/>
              <a:t>status after </a:t>
            </a:r>
            <a:r>
              <a:rPr lang="en-US" altLang="de-DE" b="1" dirty="0" smtClean="0"/>
              <a:t>SA2#164 </a:t>
            </a:r>
            <a:endParaRPr lang="en-US" altLang="de-DE" b="1" dirty="0"/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462530"/>
            <a:ext cx="8809990" cy="38855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chemeClr val="tx1"/>
                </a:solidFill>
              </a:rPr>
              <a:t>General</a:t>
            </a:r>
            <a:r>
              <a:rPr lang="de-DE" altLang="de-DE" sz="12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</a:t>
            </a:r>
            <a:r>
              <a:rPr lang="en-US" altLang="de-DE" sz="1200" dirty="0" smtClean="0">
                <a:solidFill>
                  <a:schemeClr val="tx1"/>
                </a:solidFill>
              </a:rPr>
              <a:t>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CR </a:t>
            </a:r>
            <a:r>
              <a:rPr lang="en-US" altLang="zh-CN" sz="1200" dirty="0">
                <a:sym typeface="+mn-ea"/>
              </a:rPr>
              <a:t>is</a:t>
            </a:r>
            <a:r>
              <a:rPr lang="en-US" altLang="de-DE" sz="1200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/>
                </a:solidFill>
                <a:sym typeface="+mn-ea"/>
              </a:rPr>
              <a:t>approved</a:t>
            </a:r>
            <a:r>
              <a:rPr lang="en-US" altLang="de-DE" sz="1200" dirty="0" smtClean="0">
                <a:solidFill>
                  <a:schemeClr val="tx1"/>
                </a:solidFill>
                <a:sym typeface="+mn-ea"/>
              </a:rPr>
              <a:t>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cs typeface="+mn-cs"/>
                <a:sym typeface="+mn-ea"/>
              </a:rPr>
              <a:t>Normative </a:t>
            </a:r>
            <a:r>
              <a:rPr lang="en-US" sz="1200" dirty="0">
                <a:cs typeface="+mn-cs"/>
                <a:sym typeface="+mn-ea"/>
              </a:rPr>
              <a:t>work </a:t>
            </a:r>
            <a:r>
              <a:rPr lang="en-US" altLang="de-DE" sz="1200" dirty="0">
                <a:sym typeface="+mn-ea"/>
              </a:rPr>
              <a:t>is </a:t>
            </a:r>
            <a:r>
              <a:rPr lang="en-US" altLang="zh-CN" sz="1200" dirty="0" smtClean="0">
                <a:cs typeface="+mn-cs"/>
                <a:sym typeface="+mn-ea"/>
              </a:rPr>
              <a:t>completed</a:t>
            </a:r>
            <a:r>
              <a:rPr lang="en-US" sz="1200" dirty="0" smtClean="0">
                <a:cs typeface="+mn-cs"/>
                <a:sym typeface="+mn-ea"/>
              </a:rPr>
              <a:t>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3303116"/>
            <a:ext cx="8744585" cy="271874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 RAN impact. </a:t>
            </a: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200" dirty="0">
              <a:cs typeface="+mn-ea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Contentious Issue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>
                <a:solidFill>
                  <a:schemeClr val="tx1"/>
                </a:solidFill>
                <a:cs typeface="+mn-ea"/>
              </a:rPr>
              <a:t>No contentious Issue</a:t>
            </a:r>
            <a:r>
              <a:rPr lang="en-US" altLang="zh-CN" sz="1200" dirty="0">
                <a:solidFill>
                  <a:schemeClr val="tx1"/>
                </a:solidFill>
                <a:cs typeface="+mn-ea"/>
              </a:rPr>
              <a:t>.</a:t>
            </a:r>
            <a:endParaRPr lang="en-US" altLang="zh-CN" sz="1200" dirty="0" smtClean="0">
              <a:solidFill>
                <a:schemeClr val="tx1"/>
              </a:solidFill>
              <a:cs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Focus for the Next Meeting (</a:t>
            </a:r>
            <a:r>
              <a:rPr lang="de-DE" sz="1600" b="1" dirty="0" smtClean="0">
                <a:sym typeface="+mn-ea"/>
              </a:rPr>
              <a:t>SA2</a:t>
            </a:r>
            <a:r>
              <a:rPr sz="1600" b="1" dirty="0" smtClean="0">
                <a:sym typeface="+mn-ea"/>
              </a:rPr>
              <a:t> #1</a:t>
            </a:r>
            <a:r>
              <a:rPr lang="en-US" sz="1600" b="1" dirty="0" smtClean="0">
                <a:sym typeface="+mn-ea"/>
              </a:rPr>
              <a:t>65</a:t>
            </a:r>
            <a:r>
              <a:rPr sz="1600" b="1" dirty="0" smtClean="0">
                <a:sym typeface="+mn-ea"/>
              </a:rPr>
              <a:t> </a:t>
            </a:r>
            <a:r>
              <a:rPr sz="1600" b="1" dirty="0" smtClean="0">
                <a:sym typeface="+mn-ea"/>
              </a:rPr>
              <a:t>meeting</a:t>
            </a:r>
            <a:r>
              <a:rPr lang="de-DE" sz="1600" b="1" dirty="0">
                <a:sym typeface="+mn-ea"/>
              </a:rPr>
              <a:t>)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 smtClean="0">
                <a:cs typeface="+mn-ea"/>
              </a:rPr>
              <a:t>. 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en-US" altLang="zh-CN" sz="1200" dirty="0">
              <a:cs typeface="+mn-ea"/>
            </a:endParaRP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 smtClean="0"/>
              <a:t>Risk</a:t>
            </a:r>
            <a:r>
              <a:rPr lang="en-US" altLang="zh-CN" sz="1600" b="1" dirty="0"/>
              <a:t>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/>
              <a:t>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91</Words>
  <Application>Microsoft Office PowerPoint</Application>
  <PresentationFormat>全屏显示(4:3)</PresentationFormat>
  <Paragraphs>29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1_Office Theme</vt:lpstr>
      <vt:lpstr>WI Status Report for TEI19_QME</vt:lpstr>
      <vt:lpstr>TEI19_QME status after SA2#164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CMCC15</cp:lastModifiedBy>
  <cp:revision>1983</cp:revision>
  <dcterms:created xsi:type="dcterms:W3CDTF">2008-08-30T09:32:00Z</dcterms:created>
  <dcterms:modified xsi:type="dcterms:W3CDTF">2024-08-26T04:28:38Z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(3)ws57Bm1rCc6j05frPFZj2k+UdaJr/mLRGa91jUg95hCFC5MHZrTCbhpjh+7JOZV0AL4dCVSX
XNd+zi5TYToqrnxXShEScIm+xnRF4HAZvxzEuAz1IBv3eYDnkIB717QEn9vFzsJhScxDgnw3
2Vm85Xl1ImFdj1ZQiPIxIG6/J0zXR60j8K/QqeDe8XWld3CDMwo0rrshy/NFuTPcbtVkBYE1
KttJGUegjsPAunbSxi</vt:lpwstr>
  </property>
  <property fmtid="{D5CDD505-2E9C-101B-9397-08002B2CF9AE}" pid="9" name="_2015_ms_pID_7253431">
    <vt:lpwstr>/5X0K2KFmFypLdiH15dWQmToOmnM3hQ+TTnVYMHtefwUO3P6uxqNZ1
XkyH67lxn9wUjU+tED5wRE8nelMcduCnpV8YMrwxdt43xlje8ZgAerpfGGdSZnnR8aLkSy0d
2C3YIQh6vqUy46HHfSpmrBtWfvPAvKTsg56roiqsRLVsVVYiUKcb9kEOzGb76SmPmQa4bXMq
gzvfrAmevLteqIaJXZdiA2QxTcg45ANQtEY8</vt:lpwstr>
  </property>
  <property fmtid="{D5CDD505-2E9C-101B-9397-08002B2CF9AE}" pid="10" name="_2015_ms_pID_7253432">
    <vt:lpwstr>2Q==</vt:lpwstr>
  </property>
  <property fmtid="{D5CDD505-2E9C-101B-9397-08002B2CF9AE}" pid="11" name="ContentTypeId">
    <vt:lpwstr>0x01010000A41F864BF9E047AC9D98AA3A92DCA2</vt:lpwstr>
  </property>
  <property fmtid="{D5CDD505-2E9C-101B-9397-08002B2CF9AE}" pid="12" name="ICV">
    <vt:lpwstr>E85B9324F64D493C8935AAABB946DBB0</vt:lpwstr>
  </property>
  <property fmtid="{D5CDD505-2E9C-101B-9397-08002B2CF9AE}" pid="13" name="KSOProductBuildVer">
    <vt:lpwstr>2052-11.8.2.10912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1645404766</vt:lpwstr>
  </property>
</Properties>
</file>