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153" d="100"/>
          <a:sy n="153" d="100"/>
        </p:scale>
        <p:origin x="241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D3D049E8-E915-4446-B952-037496E0A9C7}"/>
    <pc:docChg chg="modSld">
      <pc:chgData name="Dees, Walter" userId="8ee75126-16a7-4962-96c4-920e8247786f" providerId="ADAL" clId="{D3D049E8-E915-4446-B952-037496E0A9C7}" dt="2024-06-07T15:05:13.927" v="44" actId="20577"/>
      <pc:docMkLst>
        <pc:docMk/>
      </pc:docMkLst>
      <pc:sldChg chg="modSp mod">
        <pc:chgData name="Dees, Walter" userId="8ee75126-16a7-4962-96c4-920e8247786f" providerId="ADAL" clId="{D3D049E8-E915-4446-B952-037496E0A9C7}" dt="2024-06-07T15:05:13.927" v="44" actId="20577"/>
        <pc:sldMkLst>
          <pc:docMk/>
          <pc:sldMk cId="1356320190" sldId="908"/>
        </pc:sldMkLst>
        <pc:spChg chg="mod">
          <ac:chgData name="Dees, Walter" userId="8ee75126-16a7-4962-96c4-920e8247786f" providerId="ADAL" clId="{D3D049E8-E915-4446-B952-037496E0A9C7}" dt="2024-06-07T15:05:13.927" v="44" actId="20577"/>
          <ac:spMkLst>
            <pc:docMk/>
            <pc:sldMk cId="1356320190" sldId="908"/>
            <ac:spMk id="5" creationId="{DF1840B9-5A65-4E28-9D05-6670B7583CB2}"/>
          </ac:spMkLst>
        </pc:spChg>
      </pc:sldChg>
    </pc:docChg>
  </pc:docChgLst>
  <pc:docChgLst>
    <pc:chgData name="Dees, Walter" userId="8ee75126-16a7-4962-96c4-920e8247786f" providerId="ADAL" clId="{F4379C3F-5B53-4B02-91AE-A666B7E886FC}"/>
    <pc:docChg chg="custSel modSld modMainMaster">
      <pc:chgData name="Dees, Walter" userId="8ee75126-16a7-4962-96c4-920e8247786f" providerId="ADAL" clId="{F4379C3F-5B53-4B02-91AE-A666B7E886FC}" dt="2024-08-29T12:09:30.902" v="120" actId="20577"/>
      <pc:docMkLst>
        <pc:docMk/>
      </pc:docMkLst>
      <pc:sldChg chg="modSp mod">
        <pc:chgData name="Dees, Walter" userId="8ee75126-16a7-4962-96c4-920e8247786f" providerId="ADAL" clId="{F4379C3F-5B53-4B02-91AE-A666B7E886FC}" dt="2024-08-29T12:09:30.902" v="120" actId="20577"/>
        <pc:sldMkLst>
          <pc:docMk/>
          <pc:sldMk cId="1356320190" sldId="908"/>
        </pc:sldMkLst>
        <pc:spChg chg="mod">
          <ac:chgData name="Dees, Walter" userId="8ee75126-16a7-4962-96c4-920e8247786f" providerId="ADAL" clId="{F4379C3F-5B53-4B02-91AE-A666B7E886FC}" dt="2024-08-29T12:09:30.902" v="120" actId="20577"/>
          <ac:spMkLst>
            <pc:docMk/>
            <pc:sldMk cId="1356320190" sldId="908"/>
            <ac:spMk id="5" creationId="{DF1840B9-5A65-4E28-9D05-6670B7583CB2}"/>
          </ac:spMkLst>
        </pc:spChg>
        <pc:spChg chg="mod">
          <ac:chgData name="Dees, Walter" userId="8ee75126-16a7-4962-96c4-920e8247786f" providerId="ADAL" clId="{F4379C3F-5B53-4B02-91AE-A666B7E886FC}" dt="2024-08-29T12:06:13.419" v="86" actId="20577"/>
          <ac:spMkLst>
            <pc:docMk/>
            <pc:sldMk cId="1356320190" sldId="908"/>
            <ac:spMk id="7" creationId="{346B2376-48BB-4AA4-89EE-BAB50D7A458E}"/>
          </ac:spMkLst>
        </pc:spChg>
      </pc:sldChg>
      <pc:sldMasterChg chg="modSp mod modSldLayout">
        <pc:chgData name="Dees, Walter" userId="8ee75126-16a7-4962-96c4-920e8247786f" providerId="ADAL" clId="{F4379C3F-5B53-4B02-91AE-A666B7E886FC}" dt="2024-08-29T12:05:25.090" v="84" actId="20577"/>
        <pc:sldMasterMkLst>
          <pc:docMk/>
          <pc:sldMasterMk cId="0" sldId="2147483729"/>
        </pc:sldMasterMkLst>
        <pc:spChg chg="mod">
          <ac:chgData name="Dees, Walter" userId="8ee75126-16a7-4962-96c4-920e8247786f" providerId="ADAL" clId="{F4379C3F-5B53-4B02-91AE-A666B7E886FC}" dt="2024-08-29T12:05:25.090" v="8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Dees, Walter" userId="8ee75126-16a7-4962-96c4-920e8247786f" providerId="ADAL" clId="{F4379C3F-5B53-4B02-91AE-A666B7E886FC}" dt="2024-08-29T12:04:01.720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es, Walter" userId="8ee75126-16a7-4962-96c4-920e8247786f" providerId="ADAL" clId="{F4379C3F-5B53-4B02-91AE-A666B7E886FC}" dt="2024-08-29T12:04:01.720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Dees, Walter" userId="8ee75126-16a7-4962-96c4-920e8247786f" providerId="ADAL" clId="{F4379C3F-5B53-4B02-91AE-A666B7E886FC}" dt="2024-08-29T12:03:50.845" v="2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S2-2409368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 August – 23 August, 2024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WG2#164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19-23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August, 2024, Maastricht, The Netherlands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WI Status Report for </a:t>
            </a:r>
            <a:r>
              <a:rPr lang="en-US" dirty="0" err="1"/>
              <a:t>ProSe</a:t>
            </a:r>
            <a:r>
              <a:rPr lang="en-US" dirty="0"/>
              <a:t> support in NPN (TEI19_ProSe_NPN)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Walter Dees (Philips International B.V.)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</a:t>
            </a:r>
            <a:r>
              <a:rPr lang="de-DE" altLang="de-DE" sz="1600" b="1" kern="0" dirty="0" err="1"/>
              <a:t>since</a:t>
            </a:r>
            <a:r>
              <a:rPr lang="de-DE" altLang="de-DE" sz="1600" b="1" kern="0" dirty="0"/>
              <a:t> SA#104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de-DE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23.501 CR 5367 </a:t>
            </a:r>
            <a:r>
              <a:rPr lang="fr-FR" altLang="de-DE" sz="1400" dirty="0">
                <a:latin typeface="Arial" panose="020B0604020202020204" pitchFamily="34" charset="0"/>
              </a:rPr>
              <a:t>–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r>
              <a:rPr lang="fr-FR" altLang="de-DE" sz="1400" dirty="0">
                <a:latin typeface="Arial" panose="020B0604020202020204" pitchFamily="34" charset="0"/>
              </a:rPr>
              <a:t> in May 2024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23.304 CR</a:t>
            </a:r>
            <a:r>
              <a:rPr lang="fr-FR" altLang="de-DE" sz="1400" dirty="0">
                <a:latin typeface="Arial" panose="020B0604020202020204" pitchFamily="34" charset="0"/>
              </a:rPr>
              <a:t> </a:t>
            </a:r>
            <a:r>
              <a:rPr lang="en-US" altLang="de-DE" sz="1400" dirty="0">
                <a:latin typeface="Arial" panose="020B0604020202020204" pitchFamily="34" charset="0"/>
              </a:rPr>
              <a:t>0436 </a:t>
            </a:r>
            <a:r>
              <a:rPr lang="fr-FR" altLang="de-DE" sz="1400" dirty="0">
                <a:latin typeface="Arial" panose="020B0604020202020204" pitchFamily="34" charset="0"/>
              </a:rPr>
              <a:t>–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r>
              <a:rPr lang="fr-FR" altLang="de-DE" sz="1400" dirty="0">
                <a:latin typeface="Arial" panose="020B0604020202020204" pitchFamily="34" charset="0"/>
              </a:rPr>
              <a:t> in May 2024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Impacts and dependencies on other WGs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This WID is completed</a:t>
            </a:r>
            <a:endParaRPr 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81164"/>
              </p:ext>
            </p:extLst>
          </p:nvPr>
        </p:nvGraphicFramePr>
        <p:xfrm>
          <a:off x="166966" y="1312782"/>
          <a:ext cx="8810067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TEI19_ProSe_NPN</a:t>
                      </a:r>
                      <a:endParaRPr lang="en-US" sz="10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ProSe</a:t>
                      </a: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support in NPN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SP-240122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after SA2#164 (1/2)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after SA2#163 (2/2)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492057"/>
              </p:ext>
            </p:extLst>
          </p:nvPr>
        </p:nvGraphicFramePr>
        <p:xfrm>
          <a:off x="296908" y="1766515"/>
          <a:ext cx="8602752" cy="1427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sym typeface="+mn-ea"/>
                        </a:rPr>
                        <a:t>WID approved.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April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Started normative work. CRs to TS 23.501 and TS 23.304 endorsed for further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Updated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CRs to TS 23.501 and TS 23.304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6767"/>
                  </a:ext>
                </a:extLst>
              </a:tr>
              <a:tr h="172766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169</Words>
  <Application>Microsoft Office PowerPoint</Application>
  <PresentationFormat>On-screen Show (4:3)</PresentationFormat>
  <Paragraphs>73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Office Theme</vt:lpstr>
      <vt:lpstr>WI Status Report for ProSe support in NPN (TEI19_ProSe_NPN)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Walter Dees (Philips)</cp:lastModifiedBy>
  <cp:revision>1978</cp:revision>
  <dcterms:created xsi:type="dcterms:W3CDTF">2008-08-30T09:32:10Z</dcterms:created>
  <dcterms:modified xsi:type="dcterms:W3CDTF">2024-08-29T12:09:58Z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