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303" r:id="rId5"/>
    <p:sldId id="795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CU-Tianqi Xing-163" initials="CU-Tianqi" lastIdx="2" clrIdx="1">
    <p:extLst>
      <p:ext uri="{19B8F6BF-5375-455C-9EA6-DF929625EA0E}">
        <p15:presenceInfo xmlns:p15="http://schemas.microsoft.com/office/powerpoint/2012/main" userId="CU-Tianqi Xing-163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FF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40" autoAdjust="0"/>
    <p:restoredTop sz="97097" autoAdjust="0"/>
  </p:normalViewPr>
  <p:slideViewPr>
    <p:cSldViewPr snapToGrid="0">
      <p:cViewPr varScale="1">
        <p:scale>
          <a:sx n="125" d="100"/>
          <a:sy n="125" d="100"/>
        </p:scale>
        <p:origin x="1282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8/28/2024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8/28/2024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S2-2409366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#164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Maastricht, Netherlands, 19 August – 23 August, 2024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WG2#164</a:t>
            </a:r>
            <a:r>
              <a:rPr lang="en-GB" altLang="de-DE" sz="1200" baseline="0" dirty="0">
                <a:solidFill>
                  <a:schemeClr val="bg1"/>
                </a:solidFill>
              </a:rPr>
              <a:t>  </a:t>
            </a:r>
            <a:r>
              <a:rPr lang="en-US" altLang="zh-CN" sz="1200" baseline="0" dirty="0">
                <a:solidFill>
                  <a:schemeClr val="bg1"/>
                </a:solidFill>
              </a:rPr>
              <a:t>Aug</a:t>
            </a:r>
            <a:r>
              <a:rPr lang="en-GB" altLang="de-DE" sz="1200" baseline="0" dirty="0">
                <a:solidFill>
                  <a:schemeClr val="bg1"/>
                </a:solidFill>
              </a:rPr>
              <a:t>. 19-23, 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3600" b="1" kern="0" dirty="0"/>
              <a:t>TEI19_NetShare WI </a:t>
            </a:r>
            <a:r>
              <a:rPr lang="en-US" altLang="de-DE" sz="3600" b="1" kern="0" dirty="0"/>
              <a:t>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Tianqi Xing (China Unicom)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TEI19_NetShare WI Status after SA2#164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89" y="2235209"/>
            <a:ext cx="8810067" cy="397256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SA#104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Maintenance stage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4 CRs were </a:t>
            </a:r>
            <a:r>
              <a:rPr lang="en-US" altLang="zh-CN" sz="1200" kern="0" dirty="0"/>
              <a:t>submitted </a:t>
            </a:r>
            <a:r>
              <a:rPr lang="en-US" altLang="zh-CN" sz="1200" dirty="0"/>
              <a:t>on TS 23.501, TS 23.502, TS 23.503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3 CRs were agreed and 1 CR was 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200" kern="0" dirty="0"/>
              <a:t>None</a:t>
            </a:r>
            <a:endParaRPr lang="de-DE" altLang="ko-KR" sz="105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05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dirty="0"/>
              <a:t>Maintenance (need further work to solve the remaining EN in TS 23.501)</a:t>
            </a:r>
            <a:endParaRPr lang="en-US" altLang="de-DE" sz="16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4279402"/>
              </p:ext>
            </p:extLst>
          </p:nvPr>
        </p:nvGraphicFramePr>
        <p:xfrm>
          <a:off x="348566" y="1354033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TEI19_NetShare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Indirect Network Sharing</a:t>
                      </a:r>
                      <a:endParaRPr 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dirty="0"/>
                        <a:t>Dec</a:t>
                      </a:r>
                      <a:r>
                        <a:rPr lang="en-GB" sz="1200" b="1" dirty="0"/>
                        <a:t>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1030011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2905</TotalTime>
  <Words>97</Words>
  <Application>Microsoft Office PowerPoint</Application>
  <PresentationFormat>全屏显示(4:3)</PresentationFormat>
  <Paragraphs>27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Office Theme</vt:lpstr>
      <vt:lpstr>TEI19_NetShare WI Status Report</vt:lpstr>
      <vt:lpstr>TEI19_NetShare WI Status after SA2#164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CU-Tianqi Xing-SA2#164</cp:lastModifiedBy>
  <cp:revision>2017</cp:revision>
  <dcterms:created xsi:type="dcterms:W3CDTF">2008-08-30T09:32:10Z</dcterms:created>
  <dcterms:modified xsi:type="dcterms:W3CDTF">2024-08-28T07:16:01Z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