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</p:sldMasterIdLst>
  <p:notesMasterIdLst>
    <p:notesMasterId r:id="rId6"/>
  </p:notesMasterIdLst>
  <p:handoutMasterIdLst>
    <p:handoutMasterId r:id="rId11"/>
  </p:handoutMasterIdLst>
  <p:sldIdLst>
    <p:sldId id="303" r:id="rId5"/>
    <p:sldId id="829" r:id="rId7"/>
    <p:sldId id="826" r:id="rId8"/>
    <p:sldId id="831" r:id="rId9"/>
    <p:sldId id="832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33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409363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409363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409363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</a:rPr>
              <a:t>3 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19 - 23 August, 2024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, Maastricht, Netherlands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endParaRPr lang="en-US" altLang="en-GB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</a:rPr>
              <a:t>3 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19 - 23 August, 2024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, Maastricht, Netherlands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endParaRPr lang="en-US" altLang="en-GB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</a:rPr>
              <a:t>3 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19 - 23 August, 2024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, Maastricht, Netherlands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endParaRPr lang="en-US" altLang="en-GB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70940" y="2194560"/>
            <a:ext cx="6771005" cy="11010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en-GB" sz="3600" b="1" dirty="0"/>
              <a:t>FS_</a:t>
            </a:r>
            <a:r>
              <a:rPr lang="en-GB" sz="3600" b="1" dirty="0" smtClean="0"/>
              <a:t>NG_RTC</a:t>
            </a:r>
            <a:r>
              <a:rPr lang="en-US" altLang="en-GB" sz="3600" b="1" dirty="0" smtClean="0"/>
              <a:t>_Ph2/NG_RTC_Ph2</a:t>
            </a:r>
            <a:br>
              <a:rPr lang="en-US" altLang="en-GB" sz="3600" b="1" dirty="0" smtClean="0"/>
            </a:b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/>
          <p:nvPr/>
        </p:nvSpPr>
        <p:spPr bwMode="auto">
          <a:xfrm>
            <a:off x="294758" y="20495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>
              <a:buClrTx/>
              <a:buSzTx/>
              <a:buFontTx/>
            </a:pPr>
            <a:r>
              <a:rPr lang="en-US" altLang="zh-CN" sz="3200" b="1" kern="0" dirty="0" smtClean="0"/>
              <a:t>FS_NG_RTC_Ph2&amp;NG_RTC_Ph2 Work plan</a:t>
            </a:r>
            <a:endParaRPr lang="en-US" altLang="zh-CN" b="1" kern="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38785" y="1287145"/>
          <a:ext cx="8340725" cy="4634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215"/>
                <a:gridCol w="938530"/>
                <a:gridCol w="820420"/>
                <a:gridCol w="973455"/>
                <a:gridCol w="4650105"/>
              </a:tblGrid>
              <a:tr h="518160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#159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Oct. 2023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TR skeleton, scope and achitectural assumptions were agreed;</a:t>
                      </a:r>
                      <a:endParaRPr lang="en-US" altLang="zh-CN" sz="1400" dirty="0" smtClean="0"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5 Key Issues were agreed.</a:t>
                      </a:r>
                      <a:endParaRPr lang="en-US" altLang="zh-CN" sz="1400" dirty="0" smtClean="0"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r>
                        <a:rPr lang="en-US" altLang="en-US" sz="1400" dirty="0">
                          <a:sym typeface="+mn-ea"/>
                        </a:rPr>
                        <a:t>SA2 #160</a:t>
                      </a:r>
                      <a:endParaRPr lang="en-US" altLang="en-US" sz="1400" b="0" dirty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Nov. 2023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1.5</a:t>
                      </a:r>
                      <a:endParaRPr 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All 8 KIs were agreed; Started discussions on solutions.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baseline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1400" b="0" dirty="0"/>
                        <a:t>Jan.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6705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#161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solutions; 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b="0" dirty="0"/>
                        <a:t>SA2 #162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b="0" dirty="0"/>
                        <a:t>Apr 2024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>
                          <a:sym typeface="+mn-ea"/>
                        </a:rPr>
                        <a:t>Discussions on solutions; Last meeting for new solution proposals;</a:t>
                      </a:r>
                      <a:endParaRPr lang="en-US" altLang="en-US" sz="1400" dirty="0">
                        <a:sym typeface="+mn-ea"/>
                      </a:endParaRPr>
                    </a:p>
                    <a:p>
                      <a:pPr marL="0" marR="0" lvl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Start discussion on evaluation and conclusion; 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#163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400" dirty="0"/>
                        <a:t>Complete </a:t>
                      </a:r>
                      <a:r>
                        <a:rPr lang="en-US" sz="1400" dirty="0"/>
                        <a:t>conclusions; </a:t>
                      </a:r>
                      <a:r>
                        <a:rPr lang="en-US" altLang="zh-CN" sz="1400" dirty="0" smtClean="0">
                          <a:sym typeface="+mn-ea"/>
                        </a:rPr>
                        <a:t>Send TR for approval or for information.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#164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Aug. 2024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Start normative work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#165</a:t>
                      </a: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Oct. 2024</a:t>
                      </a: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1.5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1.5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Continue normative work</a:t>
                      </a:r>
                      <a:endParaRPr lang="en-US" altLang="en-US" sz="1400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#166</a:t>
                      </a: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Nov. 2024</a:t>
                      </a: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Continue normative work</a:t>
                      </a:r>
                      <a:endParaRPr lang="en-US" altLang="en-US" sz="1400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SA2#164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0326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10 </a:t>
            </a:r>
            <a:r>
              <a:rPr lang="en-US" altLang="zh-CN" sz="1400" dirty="0" smtClean="0"/>
              <a:t>contributions were submitted to #164 and 8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Two reply LS on data channel application related capability exposure and SA6 new WI were sent out to SA6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en-GB" sz="1560" dirty="0" smtClean="0">
                <a:ea typeface="宋体" panose="02010600030101010101" pitchFamily="2" charset="-122"/>
                <a:cs typeface="Times New Roman" panose="02020603050405020304"/>
              </a:rPr>
              <a:t>The TR 23.700-77 was not udpated and thus was not sent for approval in this meeting</a:t>
            </a:r>
            <a:endParaRPr lang="en-US" altLang="en-GB" sz="156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None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send the TR for approval at SA#106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SA2#164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0326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400" dirty="0" smtClean="0"/>
              <a:t>General</a:t>
            </a:r>
            <a:endParaRPr lang="de-DE" altLang="de-DE" sz="2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45 contributions were submitted to #164 and 20 contributions were handled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Contributions on 5 KIs (KI#1, 2, 6, 8 and 3) were handled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Procedures for KI#2, #3 and #6 were agreed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dirty="0" smtClean="0">
                <a:ea typeface="+mn-ea"/>
                <a:cs typeface="+mn-cs"/>
              </a:rPr>
              <a:t>Controversial issues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</a:rPr>
              <a:t>Wether IMS AS event exposure is defined as a new service or extension of exisiting service needs further discussion and decision before next SA2 meeting</a:t>
            </a:r>
            <a:endParaRPr lang="en-US" altLang="zh-CN" sz="1600" dirty="0" smtClean="0">
              <a:cs typeface="+mn-ea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</a:rPr>
              <a:t>Architecture of Avatar communication needs further discussion and coordination with SA4</a:t>
            </a:r>
            <a:endParaRPr lang="en-US" altLang="zh-CN" sz="16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dirty="0" smtClean="0">
                <a:ea typeface="+mn-ea"/>
                <a:cs typeface="+mn-cs"/>
              </a:rPr>
              <a:t>RAN </a:t>
            </a:r>
            <a:r>
              <a:rPr lang="en-US" dirty="0">
                <a:ea typeface="+mn-ea"/>
                <a:cs typeface="+mn-cs"/>
              </a:rPr>
              <a:t>impacts and dependencies:</a:t>
            </a:r>
            <a:endParaRPr lang="de-DE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None</a:t>
            </a:r>
            <a:endParaRPr lang="en-US" alt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400" dirty="0" smtClean="0"/>
              <a:t>Next </a:t>
            </a:r>
            <a:r>
              <a:rPr lang="de-DE" sz="2400" dirty="0"/>
              <a:t>steps:</a:t>
            </a:r>
            <a:endParaRPr lang="de-DE" sz="2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continue normative work, covering all the KIs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0%-&gt;10%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1040026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FS_NG_RTC_Ph2/NG_RTC_ph2</a:t>
            </a:r>
            <a:r>
              <a:rPr lang="en-US" altLang="de-DE" b="1" dirty="0" smtClean="0"/>
              <a:t> status at </a:t>
            </a:r>
            <a:r>
              <a:rPr lang="en-US" altLang="de-DE" b="1" dirty="0" smtClean="0"/>
              <a:t>SA#105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4815" y="268934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55 contributions were submitted to #164 and 28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Contributions on 5 KIs (KI#1, 2, 6, 8 and 3) were handled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Procedures for </a:t>
            </a: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KI#2, #3 and #6</a:t>
            </a: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 were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Two reply LS on data channel application related capability exposure and SA6 new WI were sent out to SA6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0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Wether IMS AS event exposure is defined as a new service or extension of exisiting service needs further discussion and decision before next SA2 meeting</a:t>
            </a:r>
            <a:endParaRPr lang="en-US" altLang="zh-CN" sz="1400" dirty="0" smtClean="0">
              <a:cs typeface="+mn-ea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Architecture of Avatar communication needs further discussion and coordination with SA4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ym typeface="+mn-ea"/>
              </a:rPr>
              <a:t>send the TR for approval at SA#106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work, covering all the KIs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58483"/>
          <a:ext cx="8809990" cy="118364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0%-&gt;10%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1040026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3108</Words>
  <Application>WPS 演示</Application>
  <PresentationFormat>全屏显示(4:3)</PresentationFormat>
  <Paragraphs>236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Arial</vt:lpstr>
      <vt:lpstr>Times New Roman</vt:lpstr>
      <vt:lpstr>Times New Roman</vt:lpstr>
      <vt:lpstr>微软雅黑</vt:lpstr>
      <vt:lpstr>Arial Unicode MS</vt:lpstr>
      <vt:lpstr>Office Theme</vt:lpstr>
      <vt:lpstr>1_Office Theme</vt:lpstr>
      <vt:lpstr>2_Office Theme</vt:lpstr>
      <vt:lpstr>   FS_NG_RTC_Ph2 SI Status Report</vt:lpstr>
      <vt:lpstr>PowerPoint 演示文稿</vt:lpstr>
      <vt:lpstr>FS_NG_RTC_ph2 status after SA2#163</vt:lpstr>
      <vt:lpstr>FS_NG_RTC_ph2 status after SA2#164</vt:lpstr>
      <vt:lpstr>NG_RTC_ph2 status after SA2#164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R1</cp:lastModifiedBy>
  <cp:revision>1622</cp:revision>
  <dcterms:created xsi:type="dcterms:W3CDTF">2008-08-30T09:32:00Z</dcterms:created>
  <dcterms:modified xsi:type="dcterms:W3CDTF">2024-08-29T03:03:47Z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A8CCD804E55148DDB3B62EC00D856D9B</vt:lpwstr>
  </property>
  <property fmtid="{D5CDD505-2E9C-101B-9397-08002B2CF9AE}" pid="14" name="KSOProductBuildVer">
    <vt:lpwstr>2052-11.8.2.12085</vt:lpwstr>
  </property>
</Properties>
</file>