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911" r:id="rId7"/>
    <p:sldId id="91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8" d="100"/>
          <a:sy n="78" d="100"/>
        </p:scale>
        <p:origin x="72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S2-2409362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164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19 - 23 August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2024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Maastricht, Netherlands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WG2#164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Netherlands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smtClean="0"/>
              <a:t>FS_</a:t>
            </a:r>
            <a:r>
              <a:rPr lang="en-US" altLang="zh-CN" sz="3600" b="1" kern="0" dirty="0" smtClean="0"/>
              <a:t>UPEAS_Ph2</a:t>
            </a:r>
            <a:r>
              <a:rPr lang="en-US" altLang="de-DE" sz="3600" b="1" kern="0" dirty="0" smtClean="0"/>
              <a:t>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/>
              <a:t>Jinguo Zhu(ZTE)</a:t>
            </a:r>
          </a:p>
          <a:p>
            <a:pPr>
              <a:lnSpc>
                <a:spcPct val="80000"/>
              </a:lnSpc>
            </a:pPr>
            <a:r>
              <a:rPr lang="en-GB" altLang="zh-CN" sz="2000" dirty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smtClean="0"/>
              <a:t>FS_UPEAS_Ph2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881993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since </a:t>
            </a:r>
            <a:r>
              <a:rPr lang="en-US" altLang="zh-CN" sz="1400" b="1" dirty="0" smtClean="0">
                <a:solidFill>
                  <a:prstClr val="black"/>
                </a:solidFill>
              </a:rPr>
              <a:t>SA2#164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15 CRs are handled and 12 CRs </a:t>
            </a:r>
            <a:r>
              <a:rPr lang="en-US" altLang="de-DE" sz="1200" kern="0" dirty="0" smtClean="0"/>
              <a:t>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KI#1: 5 </a:t>
            </a:r>
            <a:r>
              <a:rPr lang="en-US" altLang="zh-CN" sz="1200" dirty="0" smtClean="0"/>
              <a:t>CRs were approved.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KI#2: 7 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cs typeface="+mn-ea"/>
              </a:rPr>
              <a:t>KI#3: 3 CRs were discussed and in good shape. Further work at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smtClean="0"/>
              <a:t>Next steps(SA2#165)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/>
              <a:t>Continue normative work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=""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3427996"/>
              </p:ext>
            </p:extLst>
          </p:nvPr>
        </p:nvGraphicFramePr>
        <p:xfrm>
          <a:off x="348566" y="1354033"/>
          <a:ext cx="8266044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FS_UPEAS_Ph2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10210003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Dec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1040035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smtClean="0"/>
              <a:t>FS_UPEAS_Ph2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SA#104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881993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since </a:t>
            </a:r>
            <a:r>
              <a:rPr lang="en-US" altLang="zh-CN" sz="1400" b="1" dirty="0" smtClean="0">
                <a:solidFill>
                  <a:prstClr val="black"/>
                </a:solidFill>
              </a:rPr>
              <a:t>SA#104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Start normative </a:t>
            </a:r>
            <a:r>
              <a:rPr lang="en-US" altLang="de-DE" sz="1200" smtClean="0"/>
              <a:t>work at SA2#164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15 </a:t>
            </a:r>
            <a:r>
              <a:rPr lang="en-US" altLang="de-DE" sz="1200" dirty="0" smtClean="0"/>
              <a:t>CRs are handled and 12 CRs </a:t>
            </a:r>
            <a:r>
              <a:rPr lang="en-US" altLang="de-DE" sz="1200" kern="0" dirty="0" smtClean="0"/>
              <a:t>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All key issues</a:t>
            </a:r>
            <a:r>
              <a:rPr lang="en-US" altLang="zh-CN" sz="1200" dirty="0" smtClean="0">
                <a:cs typeface="+mn-ea"/>
              </a:rPr>
              <a:t> were </a:t>
            </a:r>
            <a:r>
              <a:rPr lang="en-US" altLang="zh-CN" sz="1200" dirty="0" smtClean="0">
                <a:cs typeface="+mn-ea"/>
              </a:rPr>
              <a:t>in good shape. </a:t>
            </a:r>
            <a:r>
              <a:rPr lang="en-US" altLang="zh-CN" sz="1200" dirty="0" smtClean="0">
                <a:cs typeface="+mn-ea"/>
              </a:rPr>
              <a:t>Continue the normative work a</a:t>
            </a:r>
            <a:r>
              <a:rPr lang="en-US" altLang="zh-CN" sz="1200" dirty="0" smtClean="0">
                <a:cs typeface="+mn-ea"/>
              </a:rPr>
              <a:t>t </a:t>
            </a:r>
            <a:r>
              <a:rPr lang="en-US" altLang="zh-CN" sz="1200" dirty="0" smtClean="0">
                <a:cs typeface="+mn-ea"/>
              </a:rPr>
              <a:t>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smtClean="0"/>
              <a:t>Next steps(SA2#165)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/>
              <a:t>Continue normative work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=""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48566" y="1354033"/>
          <a:ext cx="8266044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FS_UPEAS_Ph2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10210003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Dec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1040035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176151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SA2#165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Oct</a:t>
                      </a:r>
                      <a:r>
                        <a:rPr lang="en-US" sz="1100" b="0" baseline="0" dirty="0" smtClean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0.75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SA2#166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 smtClean="0"/>
                        <a:t>Nov</a:t>
                      </a:r>
                      <a:r>
                        <a:rPr lang="en-US" sz="1100" b="0" baseline="0" dirty="0" smtClean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the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2870</TotalTime>
  <Words>305</Words>
  <Application>Microsoft Office PowerPoint</Application>
  <PresentationFormat>全屏显示(4:3)</PresentationFormat>
  <Paragraphs>107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맑은 고딕</vt:lpstr>
      <vt:lpstr>MS PGothic</vt:lpstr>
      <vt:lpstr>宋体</vt:lpstr>
      <vt:lpstr>Arial</vt:lpstr>
      <vt:lpstr>Calibri</vt:lpstr>
      <vt:lpstr>Times New Roman</vt:lpstr>
      <vt:lpstr>Office Theme</vt:lpstr>
      <vt:lpstr>FS_UPEAS_Ph2 Status Report</vt:lpstr>
      <vt:lpstr>FS_UPEAS_Ph2 Status after SA2#164</vt:lpstr>
      <vt:lpstr>FS_UPEAS_Ph2 Status after SA#104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ZTE3</cp:lastModifiedBy>
  <cp:revision>2022</cp:revision>
  <dcterms:created xsi:type="dcterms:W3CDTF">2008-08-30T09:32:10Z</dcterms:created>
  <dcterms:modified xsi:type="dcterms:W3CDTF">2024-08-28T09:57:22Z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