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8" r:id="rId6"/>
    <p:sldId id="1120" r:id="rId7"/>
    <p:sldId id="90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56" autoAdjust="0"/>
    <p:restoredTop sz="96195" autoAdjust="0"/>
  </p:normalViewPr>
  <p:slideViewPr>
    <p:cSldViewPr snapToGrid="0">
      <p:cViewPr varScale="1">
        <p:scale>
          <a:sx n="156" d="100"/>
          <a:sy n="156" d="100"/>
        </p:scale>
        <p:origin x="4704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432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49" y="85317"/>
            <a:ext cx="74135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 WG2 Meeting #S2-164	</a:t>
            </a:r>
            <a:r>
              <a:rPr lang="en-GB" altLang="en-US" sz="1200" b="1" dirty="0">
                <a:solidFill>
                  <a:srgbClr val="0000FF"/>
                </a:solidFill>
                <a:latin typeface="Arial "/>
              </a:rPr>
              <a:t> 				S2-2409359</a:t>
            </a:r>
            <a:endParaRPr lang="en-GB" altLang="en-US" sz="14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19 - 23 August, 2024, Maastricht, The Netherlands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WG2#164;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en-US" sz="1200" b="0" dirty="0">
                <a:solidFill>
                  <a:schemeClr val="bg1"/>
                </a:solidFill>
                <a:latin typeface="Arial "/>
              </a:rPr>
              <a:t>19 - 23 August, 2024, Maastricht, The Netherlands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5G_ProSe_Ph3, 5G_ProSe_Ph3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 N.V.)</a:t>
            </a:r>
            <a:br>
              <a:rPr lang="en-US" altLang="en-US" sz="1800" dirty="0"/>
            </a:br>
            <a:r>
              <a:rPr lang="en-US" altLang="en-US" sz="1800" dirty="0"/>
              <a:t>Hugh Shieh (AT&amp;T)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58961"/>
              </p:ext>
            </p:extLst>
          </p:nvPr>
        </p:nvGraphicFramePr>
        <p:xfrm>
          <a:off x="303213" y="1228725"/>
          <a:ext cx="8180387" cy="6326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73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246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288"/>
            <a:ext cx="8810625" cy="4343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2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were approved to update the KI#2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 for different solutions.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Send TR to SA plenary for approval.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05554215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267096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10</a:t>
            </a:r>
            <a:r>
              <a:rPr lang="en-US" altLang="de-DE" sz="1600" kern="0" dirty="0"/>
              <a:t> CRs agreed.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Normative text has been added to support multi-hop UE-to-Network and UE-to-UE relay. </a:t>
            </a:r>
            <a:br>
              <a:rPr lang="en-US" altLang="de-DE" sz="1600" kern="0" dirty="0"/>
            </a:b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normative work.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206177325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275371"/>
              </p:ext>
            </p:extLst>
          </p:nvPr>
        </p:nvGraphicFramePr>
        <p:xfrm>
          <a:off x="294758" y="1414272"/>
          <a:ext cx="8669318" cy="348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 aspects/Solution Updates, 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coordination with RAN and SA3 if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47214</TotalTime>
  <Words>363</Words>
  <Application>Microsoft Office PowerPoint</Application>
  <PresentationFormat>On-screen Show (4:3)</PresentationFormat>
  <Paragraphs>104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FS_5G_ProSe_Ph3, 5G_ProSe_Ph3 Status Report</vt:lpstr>
      <vt:lpstr>FS_5G_ProSe_Ph3 status after SA2#164</vt:lpstr>
      <vt:lpstr>5G_ProSe_Ph3 status after SA2#164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Toumi, N. (Nassima)</cp:lastModifiedBy>
  <cp:revision>1916</cp:revision>
  <dcterms:created xsi:type="dcterms:W3CDTF">2008-08-30T09:32:10Z</dcterms:created>
  <dcterms:modified xsi:type="dcterms:W3CDTF">2024-08-28T16:17:45Z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