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971" r:id="rId6"/>
    <p:sldId id="910" r:id="rId7"/>
    <p:sldId id="911" r:id="rId8"/>
    <p:sldId id="90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4" d="100"/>
          <a:sy n="74" d="100"/>
        </p:scale>
        <p:origin x="125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688" y="5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#164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Aug. 19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23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rd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en-US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Masstricht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Netherlands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S2-2409357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Rel-19 (FS_)eEDGE_5GC_Ph3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sz="2800" b="1" dirty="0"/>
              <a:t>(FS_)eEDGE_5GC_Ph3 Status Report to SA#105</a:t>
            </a:r>
            <a:endParaRPr lang="de-DE" altLang="de-DE" sz="2800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242845"/>
            <a:ext cx="8666038" cy="40975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FS_eEDGE_5GC_Ph3: 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2 papers were approved including 1 evaluation paper and 1 conclusion paper for KI#3. 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TR 23.700-49 is sent to SA Plenary for approval.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71 papers were received, 7 CRs were approved, 11 CRs were postponed due to lack of revision session time, all other CRs were merged into selected baseline CRs.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The WID was revised to remove the justification for KI#3.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400" kern="0" dirty="0"/>
              <a:t>RAN impacts and dependencies</a:t>
            </a:r>
            <a:endParaRPr lang="de-DE" sz="14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  <a:endParaRPr lang="en-US" altLang="ko-KR" sz="14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6423841"/>
              </p:ext>
            </p:extLst>
          </p:nvPr>
        </p:nvGraphicFramePr>
        <p:xfrm>
          <a:off x="288181" y="1078075"/>
          <a:ext cx="8266044" cy="11583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017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352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for SA2#164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326903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39464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9 papers were received including 2 draft CRs, 2 papers were approved including 1 evaluation paper and 1 conclusion paper.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For key issue #3, it’s concluded not to pursue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TR Coversheet for 23.700-49 is sent to SA Plenary for approval.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Contentious issue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None.</a:t>
            </a:r>
          </a:p>
        </p:txBody>
      </p:sp>
    </p:spTree>
    <p:extLst>
      <p:ext uri="{BB962C8B-B14F-4D97-AF65-F5344CB8AC3E}">
        <p14:creationId xmlns:p14="http://schemas.microsoft.com/office/powerpoint/2010/main" val="417093388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eEDGE_5GC_Ph3 status </a:t>
            </a:r>
            <a:r>
              <a:rPr lang="en-US" altLang="zh-CN" sz="2800" b="1" dirty="0"/>
              <a:t>report for SA2#164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3881995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39464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71 papers were received, 7 CRs were approved, 11 CRs were postponed due to lack of revision session time, all other CRs were merged into selected baseline CRs.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The WID was revised to remove the justification for KI#3 and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Contentious issue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Plan for SA2#165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</p:txBody>
      </p:sp>
    </p:spTree>
    <p:extLst>
      <p:ext uri="{BB962C8B-B14F-4D97-AF65-F5344CB8AC3E}">
        <p14:creationId xmlns:p14="http://schemas.microsoft.com/office/powerpoint/2010/main" val="95042410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4.5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Normative Work, 1 TU for each meeting in 2</a:t>
            </a:r>
            <a:r>
              <a:rPr lang="en-US" altLang="zh-CN" sz="1600" kern="0" baseline="30000" dirty="0"/>
              <a:t>nd</a:t>
            </a:r>
            <a:r>
              <a:rPr lang="en-US" altLang="zh-CN" sz="1600" kern="0" dirty="0"/>
              <a:t> half of 2024.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FS_eEDGE_5GC_Ph3 Work plan per meeting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261147"/>
              </p:ext>
            </p:extLst>
          </p:nvPr>
        </p:nvGraphicFramePr>
        <p:xfrm>
          <a:off x="294758" y="1414272"/>
          <a:ext cx="8669318" cy="32963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solutions, solution update, evaluation if possible, conclusion if possible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Evaluation, conclusion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 conclusion for KI#3, process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6858837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182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44562</TotalTime>
  <Words>561</Words>
  <Application>Microsoft Office PowerPoint</Application>
  <PresentationFormat>On-screen Show (4:3)</PresentationFormat>
  <Paragraphs>111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 </vt:lpstr>
      <vt:lpstr>Arial</vt:lpstr>
      <vt:lpstr>Calibri</vt:lpstr>
      <vt:lpstr>Times New Roman</vt:lpstr>
      <vt:lpstr>Office Theme</vt:lpstr>
      <vt:lpstr>Rel-19 (FS_)eEDGE_5GC_Ph3 Status Report</vt:lpstr>
      <vt:lpstr>(FS_)eEDGE_5GC_Ph3 Status Report to SA#105</vt:lpstr>
      <vt:lpstr>FS_eEDGE_5GC_Ph3 status report for SA2#164</vt:lpstr>
      <vt:lpstr>eEDGE_5GC_Ph3 status report for SA2#164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Changhong</cp:lastModifiedBy>
  <cp:revision>1935</cp:revision>
  <dcterms:created xsi:type="dcterms:W3CDTF">2008-08-30T09:32:10Z</dcterms:created>
  <dcterms:modified xsi:type="dcterms:W3CDTF">2024-08-28T17:08:33Z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