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303" r:id="rId5"/>
    <p:sldId id="795" r:id="rId6"/>
    <p:sldId id="1124" r:id="rId7"/>
    <p:sldId id="1121" r:id="rId8"/>
    <p:sldId id="1125" r:id="rId9"/>
    <p:sldId id="909" r:id="rId10"/>
    <p:sldId id="913" r:id="rId11"/>
    <p:sldId id="1123" r:id="rId12"/>
    <p:sldId id="1122" r:id="rId13"/>
    <p:sldId id="796" r:id="rId14"/>
    <p:sldId id="1119" r:id="rId15"/>
    <p:sldId id="1120" r:id="rId16"/>
    <p:sldId id="910" r:id="rId1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41" autoAdjust="0"/>
    <p:restoredTop sz="97097" autoAdjust="0"/>
  </p:normalViewPr>
  <p:slideViewPr>
    <p:cSldViewPr snapToGrid="0">
      <p:cViewPr varScale="1">
        <p:scale>
          <a:sx n="128" d="100"/>
          <a:sy n="128" d="100"/>
        </p:scale>
        <p:origin x="1600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04" d="100"/>
          <a:sy n="104" d="100"/>
        </p:scale>
        <p:origin x="4608" y="2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8/28/24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8/28/24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7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S2-2409356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#164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19-23 Aug, 2024, Maastricht, The Netherlands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8AE070-AEFC-BD1A-B88D-BC13B94433FE}"/>
              </a:ext>
            </a:extLst>
          </p:cNvPr>
          <p:cNvSpPr txBox="1"/>
          <p:nvPr userDrawn="1"/>
        </p:nvSpPr>
        <p:spPr>
          <a:xfrm>
            <a:off x="815009" y="6549887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WG2#164</a:t>
            </a:r>
            <a:r>
              <a:rPr lang="en-GB" altLang="de-DE" sz="1200" baseline="0" dirty="0">
                <a:solidFill>
                  <a:schemeClr val="bg1"/>
                </a:solidFill>
              </a:rPr>
              <a:t> Aug,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FS_MASSS, MASSS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Zhuoyi</a:t>
            </a: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 Chen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" y="2105999"/>
            <a:ext cx="9144000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SA2#161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for </a:t>
            </a:r>
            <a:r>
              <a:rPr lang="en-US" altLang="de-DE" sz="1200" dirty="0" err="1"/>
              <a:t>DualSteer</a:t>
            </a:r>
            <a:r>
              <a:rPr lang="en-US" altLang="de-DE" sz="1200" dirty="0"/>
              <a:t>, New/updated solutions for ATSSS_Ph4 and Conclusions for ATSSS_Ph4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v0.3.0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64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new solutions: KI#1.x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KI#1.1 &amp; 1.2 (4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KI#1.4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&amp; 1.4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): </a:t>
            </a:r>
            <a:r>
              <a:rPr lang="en-US" altLang="de-DE" sz="1100" b="1" dirty="0"/>
              <a:t>19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Merged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 updates: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All (3)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new solutions: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KI#2.2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5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Noted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KI#2.1 conclusions: </a:t>
            </a:r>
            <a:r>
              <a:rPr lang="en-US" altLang="de-DE" sz="1100" b="1" dirty="0"/>
              <a:t>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+mn-ea"/>
                <a:cs typeface="Arial" panose="020B0604020202020204" pitchFamily="34" charset="0"/>
              </a:rPr>
              <a:t>All KIs have solutions after this meeting</a:t>
            </a:r>
            <a:endParaRPr lang="en-US" sz="1200" dirty="0">
              <a:effectLst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I</a:t>
            </a:r>
            <a:r>
              <a:rPr lang="en-US" altLang="ko-KR" sz="1200" kern="0" dirty="0"/>
              <a:t>ssues identified during SA2#160AH-e/#161 remain unresolved (see slide 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Whether to support CONNECT-TCP as part of KI#2.1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Send TR 23.700-54 to SA for information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Propose WI to start normative work in Q3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Complete Study Conclusions, Solution Updates (see NOTE on slide 3),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&amp;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endParaRPr lang="en-US" altLang="ko-KR" sz="12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47857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FS_MASSS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34135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23.700-54 v.0.2.0 was created based on approved contributions.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contributions agreed including TR skeleton, Scope, Architectural Assumptions and Requirements for ATSSS_Ph4, 6 key issues and 8 solutions addressing </a:t>
            </a:r>
            <a:r>
              <a:rPr lang="en-US" altLang="de-DE" sz="1200" dirty="0"/>
              <a:t>KI#2.1 &amp; KI#2.2 (ATSSS_Ph4)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 approved after 2 meetings due to </a:t>
            </a:r>
            <a:r>
              <a:rPr lang="en-GB" altLang="zh-CN" sz="1200" dirty="0">
                <a:cs typeface="+mn-ea"/>
              </a:rPr>
              <a:t>d</a:t>
            </a:r>
            <a:r>
              <a:rPr lang="en-GB" altLang="ko-KR" sz="1200" dirty="0"/>
              <a:t>isagreement whether SA1 definitions require any Stage-2 alignments or not.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3.5 TUs are used and 4 TUs are left for the Study Phase.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DualSteer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KIs may be at risk not to be completed by May 2024 if </a:t>
            </a:r>
            <a:r>
              <a:rPr lang="en-US" altLang="ko-KR" sz="1200" kern="0" dirty="0"/>
              <a:t>common understanding on </a:t>
            </a:r>
            <a:r>
              <a:rPr lang="en-US" altLang="ko-KR" sz="1200" kern="0" dirty="0" err="1"/>
              <a:t>DualSteer</a:t>
            </a:r>
            <a:r>
              <a:rPr lang="en-US" altLang="ko-KR" sz="1200" kern="0" dirty="0"/>
              <a:t> Device definition cannot be reached.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New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A</a:t>
            </a:r>
            <a:r>
              <a:rPr lang="en-US" altLang="ko-KR" sz="1200" kern="0" dirty="0"/>
              <a:t>gree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.</a:t>
            </a:r>
          </a:p>
          <a:p>
            <a:pPr lvl="1">
              <a:defRPr/>
            </a:pPr>
            <a:r>
              <a:rPr lang="en-US" sz="1200" kern="0" dirty="0"/>
              <a:t>Solution evaluation and conclusions, prepare sending TR for approval. Plan LS to SA3 based on agreed solutions.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/>
        </p:nvGraphicFramePr>
        <p:xfrm>
          <a:off x="399786" y="122124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S2-2401315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17606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FS_MASSS Status after SA2#161</a:t>
            </a:r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72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25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Terms and Architectural Assumptions/Requirements (12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for WT#1.3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updates to KIs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solutions: KI#2.1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&amp; KI#2.2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solution to KI#1.1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Updated Architectural Assumptions/Requirements for ATSSS_Ph4, 2 key issues for WT1.3, Updated KI#2.2, 4 new solutions to KI#2.1 and 4 new solutions to KI#2.2 were approved</a:t>
            </a:r>
            <a:r>
              <a:rPr lang="en-US" altLang="zh-CN" sz="1200" dirty="0">
                <a:cs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n</a:t>
            </a:r>
            <a:r>
              <a:rPr lang="en-US" sz="1200" baseline="0" dirty="0"/>
              <a:t>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Evaluation and conclusion of ATSSS_Ph4, Solution updates &amp; new solutions for ATSSS_Ph4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9% -&gt;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87834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SA2#160AH-e, </a:t>
            </a:r>
            <a:r>
              <a:rPr lang="en-US" altLang="de-DE" sz="1200" kern="0" dirty="0"/>
              <a:t>TR 23.700-54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 due to TU budget.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 Terms, and Architectural Assumptions/Requirements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40 Key Issue Proposals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Architectural Assumptions/Requirements for ATSSS_Ph4, and 4 key issues were approved</a:t>
            </a:r>
            <a:r>
              <a:rPr lang="en-US" altLang="zh-CN" sz="1200" dirty="0">
                <a:cs typeface="+mn-ea"/>
              </a:rPr>
              <a:t> (1 KI for WT#1.1, 1 KI for WT#1.2, 1 KI for WT#2 and 1 KI for WT#3)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Terms,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and 2 key issues were postponed (2 KIs for WT#1.3)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Contentious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t</a:t>
            </a:r>
            <a:r>
              <a:rPr lang="en-US" altLang="en-US" sz="1200" dirty="0"/>
              <a:t>erms, Architectural</a:t>
            </a:r>
            <a:r>
              <a:rPr lang="en-US" altLang="en-US" sz="1200" baseline="0" dirty="0"/>
              <a:t> assumptions/requirements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Postponed Key Issues for WT#1.3</a:t>
            </a:r>
            <a:r>
              <a:rPr lang="en-US" sz="1200" baseline="0" dirty="0"/>
              <a:t>, New solutions for approved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Multi-Access (</a:t>
                      </a:r>
                      <a:r>
                        <a:rPr lang="en-US" sz="1200" b="1" err="1"/>
                        <a:t>DualSteer</a:t>
                      </a:r>
                      <a:r>
                        <a:rPr lang="en-US" sz="1200" b="1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225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1776405"/>
              </p:ext>
            </p:extLst>
          </p:nvPr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7394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7320804"/>
              </p:ext>
            </p:extLst>
          </p:nvPr>
        </p:nvGraphicFramePr>
        <p:xfrm>
          <a:off x="438978" y="129206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77963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6002215"/>
              </p:ext>
            </p:extLst>
          </p:nvPr>
        </p:nvGraphicFramePr>
        <p:xfrm>
          <a:off x="438978" y="1202832"/>
          <a:ext cx="774637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860514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5372403"/>
              </p:ext>
            </p:extLst>
          </p:nvPr>
        </p:nvGraphicFramePr>
        <p:xfrm>
          <a:off x="438978" y="1202832"/>
          <a:ext cx="774637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14880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178668" y="5768092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7.5 TUs for Study Phase and 6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287999" y="2859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FS_MASSS &amp; MASSS Work plan</a:t>
            </a:r>
            <a:endParaRPr lang="en-US" kern="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47582544"/>
              </p:ext>
            </p:extLst>
          </p:nvPr>
        </p:nvGraphicFramePr>
        <p:xfrm>
          <a:off x="68742" y="850081"/>
          <a:ext cx="9075258" cy="49180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4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5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752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3299">
                <a:tc>
                  <a:txBody>
                    <a:bodyPr/>
                    <a:lstStyle/>
                    <a:p>
                      <a:r>
                        <a:rPr lang="en-US" sz="1400" b="1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52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</a:t>
                      </a:r>
                      <a:r>
                        <a:rPr lang="en-US" sz="1200" b="0" baseline="0" dirty="0"/>
                        <a:t> #160AH-e</a:t>
                      </a:r>
                      <a:endParaRPr lang="en-US" sz="1200" b="0" dirty="0"/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Jan.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TR skeleton, TR scope, Terms, Architectural</a:t>
                      </a:r>
                      <a:r>
                        <a:rPr lang="en-US" altLang="en-US" sz="1200" baseline="0" dirty="0"/>
                        <a:t> assumptions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aseline="0" dirty="0"/>
                        <a:t>Key Issues for all WTs.</a:t>
                      </a:r>
                      <a:endParaRPr lang="en-US" altLang="en-US" sz="1200" dirty="0"/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8073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SA2#161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Feb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Terms, Architectural</a:t>
                      </a:r>
                      <a:r>
                        <a:rPr lang="en-US" altLang="en-US" sz="1200" baseline="0" dirty="0"/>
                        <a:t> assumptions/requirements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Postponed Key Issues for WT#1.3, </a:t>
                      </a:r>
                      <a:r>
                        <a:rPr lang="en-US" sz="1200" baseline="0" dirty="0"/>
                        <a:t>Key Issue updates (if necessary), New solutions for approved Key Issues. </a:t>
                      </a:r>
                      <a:endParaRPr lang="en-US" sz="1200" dirty="0"/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5760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Apr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In priority order: New solutions for </a:t>
                      </a:r>
                      <a:r>
                        <a:rPr lang="en-US" altLang="zh-CN" sz="1200" dirty="0" err="1"/>
                        <a:t>DualSteer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&amp;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</a:t>
                      </a:r>
                      <a:r>
                        <a:rPr lang="en-US" altLang="zh-CN" sz="1200" dirty="0"/>
                        <a:t>Evaluation </a:t>
                      </a:r>
                      <a:r>
                        <a:rPr lang="en-US" altLang="ko-KR" sz="1200" dirty="0"/>
                        <a:t>and conclusion </a:t>
                      </a:r>
                      <a:r>
                        <a:rPr lang="en-US" altLang="zh-CN" sz="1200" dirty="0"/>
                        <a:t>for ATSSS_Ph4 (conclusion on SA3 dependencies need to wait for SA3 feedback), Solution updates for ATSSS_Ph4, </a:t>
                      </a:r>
                      <a:r>
                        <a:rPr lang="en-US" altLang="zh-CN" sz="1200" baseline="0" dirty="0"/>
                        <a:t>New s</a:t>
                      </a:r>
                      <a:r>
                        <a:rPr lang="en-US" altLang="zh-CN" sz="1200" dirty="0"/>
                        <a:t>olutions for ATSSS_Ph4.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/>
                        <a:t>No new KI is allowed</a:t>
                      </a:r>
                      <a:r>
                        <a:rPr lang="en-US" altLang="zh-CN" sz="1200" dirty="0"/>
                        <a:t>.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534024963"/>
                  </a:ext>
                </a:extLst>
              </a:tr>
              <a:tr h="1160850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SA2#163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May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/>
                        <a:t>In priority order: C</a:t>
                      </a:r>
                      <a:r>
                        <a:rPr lang="en-US" altLang="ko-KR" sz="1200" dirty="0"/>
                        <a:t>onclusions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zh-CN" sz="1200" baseline="0" dirty="0"/>
                        <a:t>S</a:t>
                      </a:r>
                      <a:r>
                        <a:rPr lang="en-US" altLang="zh-CN" sz="1200" dirty="0"/>
                        <a:t>olution updates (see NOTE),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and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zh-CN" sz="1200" dirty="0"/>
                        <a:t>. </a:t>
                      </a:r>
                      <a:r>
                        <a:rPr lang="en-US" altLang="ko-KR" sz="1200" baseline="0" dirty="0"/>
                        <a:t>Send TR for Information. </a:t>
                      </a:r>
                      <a:r>
                        <a:rPr lang="en-U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contributors should target one of the existing 19 solutions with updates. New solutions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may be treated only if no existing solutions could serve as "framework" for the contribution.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1352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a typeface="+mn-ea"/>
                        </a:rPr>
                        <a:t>Allocate 2 TUs during SA2#164 for FS_MASS &amp; MASSS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ea typeface="+mn-ea"/>
                        </a:rPr>
                        <a:t>DualSteer</a:t>
                      </a:r>
                      <a:r>
                        <a:rPr lang="en-US" altLang="zh-CN" sz="1200" dirty="0">
                          <a:ea typeface="+mn-ea"/>
                        </a:rPr>
                        <a:t> conclusions, Normative work on KI#2.1, c</a:t>
                      </a:r>
                      <a:r>
                        <a:rPr lang="en-US" altLang="ko-KR" sz="1200" dirty="0"/>
                        <a:t>onfirm final conclusion for KI#2.2 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040337053"/>
                  </a:ext>
                </a:extLst>
              </a:tr>
              <a:tr h="331352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Oct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a typeface="+mn-ea"/>
                        </a:rPr>
                        <a:t>Allocate 1 TU during SA2#165 for MASSS KI#2.1 work</a:t>
                      </a:r>
                      <a:endParaRPr lang="en-US" altLang="ko-K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5916408"/>
                  </a:ext>
                </a:extLst>
              </a:tr>
              <a:tr h="33135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9.5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TR 23.700-54 v0.4.0 is available, sent to SA#104 for </a:t>
            </a:r>
            <a:r>
              <a:rPr lang="en-US" altLang="de-DE" sz="1100" dirty="0"/>
              <a:t>Information</a:t>
            </a:r>
            <a:r>
              <a:rPr lang="en-US" altLang="zh-CN" sz="11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29 contributions agreed including </a:t>
            </a:r>
            <a:r>
              <a:rPr lang="en-US" altLang="de-DE" sz="1100" dirty="0"/>
              <a:t>New/updated solutions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New/updated solutions and Conclusions for ATSSS_Ph4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All TUs are used for the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KI#1.3 solution principles are discussed but not agreed. Other open issues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KIs (KI#1.1, KI#1.2, KI#1.4) were discussed in NWM discussion and drafting sessions but no time to handle conclusion proposals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#1.x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Principles of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Whether to define primary and secondary SUPI concept and if yes, whether it is part of subscription data</a:t>
            </a:r>
            <a:endParaRPr lang="en-US" altLang="ko-KR" sz="11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Confirm final conclusion for KI#2.2 </a:t>
            </a:r>
            <a:r>
              <a:rPr lang="en-US" altLang="ko-KR" sz="1100" kern="0" dirty="0"/>
              <a:t>during </a:t>
            </a:r>
            <a:r>
              <a:rPr lang="en-US" altLang="ko-KR" sz="11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Complete KI#1.x </a:t>
            </a:r>
            <a:r>
              <a:rPr lang="en-US" altLang="ko-KR" sz="1100" dirty="0"/>
              <a:t>c</a:t>
            </a:r>
            <a:r>
              <a:rPr lang="en-US" altLang="ko-KR" sz="1100" kern="0" dirty="0"/>
              <a:t>onclusions during </a:t>
            </a:r>
            <a:r>
              <a:rPr lang="en-US" altLang="ko-KR" sz="1100" dirty="0"/>
              <a:t>SA2#164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649525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0695" y="19547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Focus was on Conclusions. </a:t>
            </a:r>
            <a:r>
              <a:rPr lang="en-US" altLang="de-DE" sz="1000" kern="0" dirty="0"/>
              <a:t>TR 23.700-54 v0.4.0 is available, sent to SA#104 for </a:t>
            </a:r>
            <a:r>
              <a:rPr lang="en-US" altLang="de-DE" sz="1000" dirty="0"/>
              <a:t>Information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105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were submitted and 101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DualSteer</a:t>
            </a:r>
            <a:r>
              <a:rPr lang="en-US" altLang="de-DE" sz="1000" dirty="0"/>
              <a:t> solution update: KI#1.4 (1 </a:t>
            </a:r>
            <a:r>
              <a:rPr lang="en-US" altLang="de-DE" sz="1000" dirty="0" err="1"/>
              <a:t>tdoc</a:t>
            </a:r>
            <a:r>
              <a:rPr lang="en-US" altLang="de-DE" sz="1000" dirty="0"/>
              <a:t>)</a:t>
            </a:r>
            <a:endParaRPr lang="en-US" altLang="de-DE" sz="1000" b="1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ATSSS_Ph4 KI#2.x conclusions: </a:t>
            </a:r>
            <a:r>
              <a:rPr lang="en-US" altLang="de-DE" sz="1000" b="1" dirty="0"/>
              <a:t>2 </a:t>
            </a:r>
            <a:r>
              <a:rPr lang="en-US" altLang="de-DE" sz="1000" b="1" dirty="0" err="1"/>
              <a:t>tdocs</a:t>
            </a:r>
            <a:r>
              <a:rPr lang="en-US" altLang="de-DE" sz="10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SoH</a:t>
            </a:r>
            <a:r>
              <a:rPr lang="en-US" altLang="de-DE" sz="1000" dirty="0"/>
              <a:t> questions (Noted)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KI#1.3 solution principles are discussed but not agreed. KI#1.1, KI#1.2, KI#1.4 open issues were discussed in NWM discussion and drafting session but no time to handle conclusion proposals on solution principles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Key Issue #1.x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Principles of </a:t>
            </a:r>
            <a:r>
              <a:rPr lang="en-US" altLang="de-DE" sz="1000" dirty="0" err="1"/>
              <a:t>DualSteer</a:t>
            </a:r>
            <a:r>
              <a:rPr lang="en-US" altLang="de-DE" sz="10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Whether to define primary and secondary SUPI concept and if yes, whether it is part of subscription data</a:t>
            </a:r>
            <a:endParaRPr lang="en-US" altLang="ko-KR" sz="10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Confirm final conclusion for KI#2.2 </a:t>
            </a:r>
            <a:r>
              <a:rPr lang="en-US" altLang="ko-KR" sz="1000" kern="0" dirty="0"/>
              <a:t>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Organize offline discussion before SA2#164 for </a:t>
            </a:r>
            <a:r>
              <a:rPr lang="en-US" altLang="ko-KR" sz="1000" dirty="0" err="1"/>
              <a:t>DualSteer</a:t>
            </a:r>
            <a:r>
              <a:rPr lang="en-US" altLang="ko-KR" sz="1000" dirty="0"/>
              <a:t>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Complete KI#1.x </a:t>
            </a:r>
            <a:r>
              <a:rPr lang="en-US" altLang="ko-KR" sz="1000" dirty="0"/>
              <a:t>c</a:t>
            </a:r>
            <a:r>
              <a:rPr lang="en-US" altLang="ko-KR" sz="1000" kern="0" dirty="0"/>
              <a:t>onclusions 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Send TR 23.700-54 to SA for </a:t>
            </a:r>
            <a:r>
              <a:rPr lang="en-US" altLang="ko-KR" sz="1000" dirty="0"/>
              <a:t>approval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715749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8499</TotalTime>
  <Words>2333</Words>
  <Application>Microsoft Macintosh PowerPoint</Application>
  <PresentationFormat>On-screen Show (4:3)</PresentationFormat>
  <Paragraphs>342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FS_MASSS, MASSS Status Report</vt:lpstr>
      <vt:lpstr>FS_MASSS Status after SA2#164</vt:lpstr>
      <vt:lpstr>MASSS Status after SA2#164</vt:lpstr>
      <vt:lpstr>FS_MASSS status at SA#105</vt:lpstr>
      <vt:lpstr>MASSS status at SA#105</vt:lpstr>
      <vt:lpstr>PowerPoint Presentation</vt:lpstr>
      <vt:lpstr>Backup</vt:lpstr>
      <vt:lpstr>FS_MASSS status at SA#104</vt:lpstr>
      <vt:lpstr>FS_MASSS Status after SA2#163</vt:lpstr>
      <vt:lpstr>FS_MASSS Status after SA2#162</vt:lpstr>
      <vt:lpstr>FS_MASSS status at SA#103</vt:lpstr>
      <vt:lpstr>FS_MASSS Status after SA2#161</vt:lpstr>
      <vt:lpstr>FS_MASSS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Krisztian Kiss r5, Apple</cp:lastModifiedBy>
  <cp:revision>2020</cp:revision>
  <dcterms:created xsi:type="dcterms:W3CDTF">2008-08-30T09:32:10Z</dcterms:created>
  <dcterms:modified xsi:type="dcterms:W3CDTF">2024-08-28T23:00:36Z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