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7"/>
  </p:notesMasterIdLst>
  <p:handoutMasterIdLst>
    <p:handoutMasterId r:id="rId8"/>
  </p:handoutMasterIdLst>
  <p:sldIdLst>
    <p:sldId id="303" r:id="rId5"/>
    <p:sldId id="795" r:id="rId6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CCFF"/>
    <a:srgbClr val="FF3300"/>
    <a:srgbClr val="FF33CC"/>
    <a:srgbClr val="FF6699"/>
    <a:srgbClr val="FF99FF"/>
    <a:srgbClr val="62A14D"/>
    <a:srgbClr val="000000"/>
    <a:srgbClr val="C6D254"/>
    <a:srgbClr val="B1D254"/>
    <a:srgbClr val="72AF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>
        <p:guide orient="horz" pos="2160"/>
        <p:guide pos="2880"/>
      </p:guideLst>
    </p:cSldViewPr>
  </p:slide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3127"/>
        <p:guide pos="2141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commentAuthors" Target="commentAuthors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homas Belling (Nokia)" userId="38e53bf5-7a59-41ec-8bf1-bf611b810166" providerId="ADAL" clId="{E5C79D28-272A-A246-911A-AD0AB4A9C0D3}"/>
    <pc:docChg chg="undo custSel addSld delSld modSld">
      <pc:chgData name="Thomas Belling (Nokia)" userId="38e53bf5-7a59-41ec-8bf1-bf611b810166" providerId="ADAL" clId="{E5C79D28-272A-A246-911A-AD0AB4A9C0D3}" dt="2024-08-31T18:54:45.119" v="48"/>
      <pc:docMkLst>
        <pc:docMk/>
      </pc:docMkLst>
      <pc:sldChg chg="addSp modSp mod setBg modClrScheme chgLayout">
        <pc:chgData name="Thomas Belling (Nokia)" userId="38e53bf5-7a59-41ec-8bf1-bf611b810166" providerId="ADAL" clId="{E5C79D28-272A-A246-911A-AD0AB4A9C0D3}" dt="2024-08-31T18:54:45.119" v="48"/>
        <pc:sldMkLst>
          <pc:docMk/>
          <pc:sldMk cId="0" sldId="303"/>
        </pc:sldMkLst>
        <pc:spChg chg="add">
          <ac:chgData name="Thomas Belling (Nokia)" userId="38e53bf5-7a59-41ec-8bf1-bf611b810166" providerId="ADAL" clId="{E5C79D28-272A-A246-911A-AD0AB4A9C0D3}" dt="2024-08-31T18:11:34.961" v="0" actId="22"/>
          <ac:spMkLst>
            <pc:docMk/>
            <pc:sldMk cId="0" sldId="303"/>
            <ac:spMk id="3" creationId="{25AC2E0F-8B68-5B01-2146-66E086985F48}"/>
          </ac:spMkLst>
        </pc:spChg>
        <pc:spChg chg="mod ord">
          <ac:chgData name="Thomas Belling (Nokia)" userId="38e53bf5-7a59-41ec-8bf1-bf611b810166" providerId="ADAL" clId="{E5C79D28-272A-A246-911A-AD0AB4A9C0D3}" dt="2024-08-31T18:51:58.274" v="46" actId="700"/>
          <ac:spMkLst>
            <pc:docMk/>
            <pc:sldMk cId="0" sldId="303"/>
            <ac:spMk id="6147" creationId="{00000000-0000-0000-0000-000000000000}"/>
          </ac:spMkLst>
        </pc:spChg>
        <pc:spChg chg="mod ord">
          <ac:chgData name="Thomas Belling (Nokia)" userId="38e53bf5-7a59-41ec-8bf1-bf611b810166" providerId="ADAL" clId="{E5C79D28-272A-A246-911A-AD0AB4A9C0D3}" dt="2024-08-31T18:51:58.274" v="46" actId="700"/>
          <ac:spMkLst>
            <pc:docMk/>
            <pc:sldMk cId="0" sldId="303"/>
            <ac:spMk id="9219" creationId="{00000000-0000-0000-0000-000000000000}"/>
          </ac:spMkLst>
        </pc:spChg>
      </pc:sldChg>
      <pc:sldChg chg="modSp">
        <pc:chgData name="Thomas Belling (Nokia)" userId="38e53bf5-7a59-41ec-8bf1-bf611b810166" providerId="ADAL" clId="{E5C79D28-272A-A246-911A-AD0AB4A9C0D3}" dt="2024-08-31T18:44:43.405" v="45" actId="20577"/>
        <pc:sldMkLst>
          <pc:docMk/>
          <pc:sldMk cId="287321685" sldId="795"/>
        </pc:sldMkLst>
        <pc:spChg chg="mod">
          <ac:chgData name="Thomas Belling (Nokia)" userId="38e53bf5-7a59-41ec-8bf1-bf611b810166" providerId="ADAL" clId="{E5C79D28-272A-A246-911A-AD0AB4A9C0D3}" dt="2024-08-31T18:39:38.917" v="41" actId="14100"/>
          <ac:spMkLst>
            <pc:docMk/>
            <pc:sldMk cId="287321685" sldId="795"/>
            <ac:spMk id="6" creationId="{00000000-0000-0000-0000-000000000000}"/>
          </ac:spMkLst>
        </pc:spChg>
        <pc:graphicFrameChg chg="modGraphic">
          <ac:chgData name="Thomas Belling (Nokia)" userId="38e53bf5-7a59-41ec-8bf1-bf611b810166" providerId="ADAL" clId="{E5C79D28-272A-A246-911A-AD0AB4A9C0D3}" dt="2024-08-31T18:44:43.405" v="45" actId="20577"/>
          <ac:graphicFrameMkLst>
            <pc:docMk/>
            <pc:sldMk cId="287321685" sldId="795"/>
            <ac:graphicFrameMk id="3" creationId="{43C9E521-0D75-0E66-3E4C-E45DBD127471}"/>
          </ac:graphicFrameMkLst>
        </pc:graphicFrameChg>
      </pc:sldChg>
      <pc:sldChg chg="new del">
        <pc:chgData name="Thomas Belling (Nokia)" userId="38e53bf5-7a59-41ec-8bf1-bf611b810166" providerId="ADAL" clId="{E5C79D28-272A-A246-911A-AD0AB4A9C0D3}" dt="2024-08-31T18:13:13.237" v="4" actId="680"/>
        <pc:sldMkLst>
          <pc:docMk/>
          <pc:sldMk cId="1089664014" sldId="796"/>
        </pc:sldMkLst>
      </pc:sldChg>
    </pc:docChg>
  </pc:docChgLst>
  <pc:docChgLst>
    <pc:chgData name="Thomas Belling (Nokia)" userId="38e53bf5-7a59-41ec-8bf1-bf611b810166" providerId="ADAL" clId="{0ADE1726-8357-4F78-B21B-A32B26A588AD}"/>
    <pc:docChg chg="modMainMaster">
      <pc:chgData name="Thomas Belling (Nokia)" userId="38e53bf5-7a59-41ec-8bf1-bf611b810166" providerId="ADAL" clId="{0ADE1726-8357-4F78-B21B-A32B26A588AD}" dt="2024-08-31T19:26:22.140" v="93" actId="20577"/>
      <pc:docMkLst>
        <pc:docMk/>
      </pc:docMkLst>
      <pc:sldMasterChg chg="modSp mod modSldLayout">
        <pc:chgData name="Thomas Belling (Nokia)" userId="38e53bf5-7a59-41ec-8bf1-bf611b810166" providerId="ADAL" clId="{0ADE1726-8357-4F78-B21B-A32B26A588AD}" dt="2024-08-31T19:26:22.140" v="93" actId="20577"/>
        <pc:sldMasterMkLst>
          <pc:docMk/>
          <pc:sldMasterMk cId="0" sldId="2147483729"/>
        </pc:sldMasterMkLst>
        <pc:spChg chg="mod">
          <ac:chgData name="Thomas Belling (Nokia)" userId="38e53bf5-7a59-41ec-8bf1-bf611b810166" providerId="ADAL" clId="{0ADE1726-8357-4F78-B21B-A32B26A588AD}" dt="2024-08-31T19:26:22.140" v="93" actId="20577"/>
          <ac:spMkLst>
            <pc:docMk/>
            <pc:sldMasterMk cId="0" sldId="2147483729"/>
            <ac:spMk id="14" creationId="{00000000-0000-0000-0000-000000000000}"/>
          </ac:spMkLst>
        </pc:spChg>
        <pc:sldLayoutChg chg="modSp mod">
          <pc:chgData name="Thomas Belling (Nokia)" userId="38e53bf5-7a59-41ec-8bf1-bf611b810166" providerId="ADAL" clId="{0ADE1726-8357-4F78-B21B-A32B26A588AD}" dt="2024-08-31T19:24:38.264" v="61" actId="20577"/>
          <pc:sldLayoutMkLst>
            <pc:docMk/>
            <pc:sldMasterMk cId="0" sldId="2147483729"/>
            <pc:sldLayoutMk cId="719417900" sldId="2147483770"/>
          </pc:sldLayoutMkLst>
          <pc:spChg chg="mod">
            <ac:chgData name="Thomas Belling (Nokia)" userId="38e53bf5-7a59-41ec-8bf1-bf611b810166" providerId="ADAL" clId="{0ADE1726-8357-4F78-B21B-A32B26A588AD}" dt="2024-08-31T19:24:38.264" v="61" actId="20577"/>
            <ac:spMkLst>
              <pc:docMk/>
              <pc:sldMasterMk cId="0" sldId="2147483729"/>
              <pc:sldLayoutMk cId="719417900" sldId="2147483770"/>
              <ac:spMk id="5" creationId="{00000000-0000-0000-0000-000000000000}"/>
            </ac:spMkLst>
          </pc:spChg>
          <pc:spChg chg="mod">
            <ac:chgData name="Thomas Belling (Nokia)" userId="38e53bf5-7a59-41ec-8bf1-bf611b810166" providerId="ADAL" clId="{0ADE1726-8357-4F78-B21B-A32B26A588AD}" dt="2024-08-31T19:24:18.333" v="53" actId="20577"/>
            <ac:spMkLst>
              <pc:docMk/>
              <pc:sldMasterMk cId="0" sldId="2147483729"/>
              <pc:sldLayoutMk cId="719417900" sldId="2147483770"/>
              <ac:spMk id="7" creationId="{00000000-0000-0000-0000-000000000000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8/31/2024</a:t>
            </a:fld>
            <a:endParaRPr lang="en-US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8/31/2024</a:t>
            </a:fld>
            <a:endParaRPr lang="en-US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085842" y="294367"/>
            <a:ext cx="194048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>
                <a:effectLst/>
              </a:rPr>
              <a:t>S2-2409367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7" name="Text Box 14"/>
          <p:cNvSpPr txBox="1">
            <a:spLocks noChangeArrowheads="1"/>
          </p:cNvSpPr>
          <p:nvPr userDrawn="1"/>
        </p:nvSpPr>
        <p:spPr bwMode="auto">
          <a:xfrm>
            <a:off x="331701" y="85317"/>
            <a:ext cx="58102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>
              <a:latin typeface="+mj-lt"/>
            </a:endParaRPr>
          </a:p>
          <a:p>
            <a:r>
              <a:rPr lang="de-DE" sz="14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 SA WG2 Meeting #164</a:t>
            </a:r>
          </a:p>
          <a:p>
            <a:r>
              <a:rPr lang="en-US" altLang="zh-CN" sz="1400" b="1" kern="120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August 19</a:t>
            </a:r>
            <a:r>
              <a:rPr lang="en-GB" altLang="zh-CN" sz="1400" b="1" kern="120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–23, 2024, Maastricht,</a:t>
            </a:r>
            <a:r>
              <a:rPr lang="en-GB" altLang="zh-CN" sz="1400" b="1" kern="1200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en-US" altLang="zh-CN" sz="1400" b="1" kern="1200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Netherlands</a:t>
            </a:r>
            <a:endParaRPr lang="zh-CN" altLang="zh-CN" sz="1400" kern="120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8950" y="1577847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>
                <a:solidFill>
                  <a:schemeClr val="bg1"/>
                </a:solidFill>
              </a:rPr>
              <a:t>TSG SA WG2#164</a:t>
            </a:r>
            <a:r>
              <a:rPr lang="en-GB" altLang="de-DE" sz="1200" baseline="0">
                <a:solidFill>
                  <a:schemeClr val="bg1"/>
                </a:solidFill>
              </a:rPr>
              <a:t>  August 19-23, 2024</a:t>
            </a:r>
            <a:endParaRPr lang="en-GB" altLang="de-DE" sz="120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/>
              <a:t>© 3GPP 2024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pPr>
              <a:defRPr/>
            </a:pPr>
            <a:r>
              <a:rPr lang="en-US" altLang="zh-CN" sz="3600" b="1" kern="0"/>
              <a:t>TEI19_NFsel_by_tPLMN WI </a:t>
            </a:r>
            <a:r>
              <a:rPr lang="en-US" altLang="de-DE" sz="3600" b="1" kern="0"/>
              <a:t>Status Report</a:t>
            </a:r>
            <a:endParaRPr lang="en-GB" sz="2400" baseline="3000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b="1"/>
            </a:br>
            <a:r>
              <a:rPr lang="en-US" altLang="en-US" sz="2000" b="1"/>
              <a:t>Dr. Thomas Belling (Nokia)</a:t>
            </a:r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25AC2E0F-8B68-5B01-2146-66E086985F48}"/>
              </a:ext>
            </a:extLst>
          </p:cNvPr>
          <p:cNvSpPr txBox="1"/>
          <p:nvPr/>
        </p:nvSpPr>
        <p:spPr>
          <a:xfrm>
            <a:off x="2286000" y="3305890"/>
            <a:ext cx="457200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/>
              <a:t>Ar7y%UD[5</a:t>
            </a: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/>
              <a:t>TEI19_NetShare WI Status after SA2#163</a:t>
            </a:r>
            <a:endParaRPr lang="en-US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166967" y="2332487"/>
            <a:ext cx="8083416" cy="3798150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400" b="1">
                <a:solidFill>
                  <a:prstClr val="black"/>
                </a:solidFill>
              </a:rPr>
              <a:t>Progress since SA#10</a:t>
            </a:r>
            <a:r>
              <a:rPr lang="de-DE" altLang="ko-KR" sz="1400" b="1">
                <a:solidFill>
                  <a:prstClr val="black"/>
                </a:solidFill>
              </a:rPr>
              <a:t>4</a:t>
            </a:r>
            <a:endParaRPr lang="de-DE" altLang="ko-KR" sz="140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/>
              <a:t>2 CRs w</a:t>
            </a:r>
            <a:r>
              <a:rPr lang="de-DE" altLang="de-DE" sz="1200" kern="0" err="1"/>
              <a:t>ith</a:t>
            </a:r>
            <a:r>
              <a:rPr lang="de-DE" altLang="de-DE" sz="1200" kern="0"/>
              <a:t> minor corrections w</a:t>
            </a:r>
            <a:r>
              <a:rPr lang="en-US" altLang="de-DE" sz="1200" kern="0"/>
              <a:t>ere approved during SA2#16</a:t>
            </a:r>
            <a:r>
              <a:rPr lang="de-DE" altLang="de-DE" sz="1200" kern="0"/>
              <a:t>4</a:t>
            </a:r>
            <a:endParaRPr lang="en-US" altLang="de-DE" sz="1200" ker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/>
              <a:t>The TEI19 WI </a:t>
            </a:r>
            <a:r>
              <a:rPr lang="en-US" altLang="zh-CN" sz="1200"/>
              <a:t>has been </a:t>
            </a:r>
            <a:r>
              <a:rPr lang="en-US" altLang="de-DE" sz="1200"/>
              <a:t>completed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20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400" b="1">
                <a:solidFill>
                  <a:prstClr val="black"/>
                </a:solidFill>
              </a:rPr>
              <a:t>RAN impacts and dependencies</a:t>
            </a:r>
            <a:endParaRPr lang="de-DE" altLang="ko-KR" sz="140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>
                <a:solidFill>
                  <a:prstClr val="black"/>
                </a:solidFill>
                <a:sym typeface="+mn-ea"/>
              </a:rPr>
              <a:t>No RAN dependency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20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400" b="1" kern="0"/>
              <a:t>Contentious issues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ko-KR" sz="1200" kern="0"/>
              <a:t>None</a:t>
            </a:r>
            <a:endParaRPr lang="de-DE" altLang="ko-KR" sz="1050" kern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ko-KR" sz="1050" kern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400" b="1" kern="0"/>
              <a:t>Next steps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200"/>
              <a:t>Maintenance</a:t>
            </a:r>
            <a:endParaRPr lang="en-US" altLang="de-DE" sz="1600"/>
          </a:p>
        </p:txBody>
      </p:sp>
      <p:graphicFrame>
        <p:nvGraphicFramePr>
          <p:cNvPr id="3" name="Content Placeholder 8">
            <a:extLst>
              <a:ext uri="{FF2B5EF4-FFF2-40B4-BE49-F238E27FC236}">
                <a16:creationId xmlns:a16="http://schemas.microsoft.com/office/drawing/2014/main" id="{43C9E521-0D75-0E66-3E4C-E45DBD12747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3767164"/>
              </p:ext>
            </p:extLst>
          </p:nvPr>
        </p:nvGraphicFramePr>
        <p:xfrm>
          <a:off x="348566" y="1354033"/>
          <a:ext cx="8266044" cy="69829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7113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827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31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4060">
                <a:tc>
                  <a:txBody>
                    <a:bodyPr/>
                    <a:lstStyle/>
                    <a:p>
                      <a:r>
                        <a:rPr lang="en-US" sz="1600" b="1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/>
                        <a:t>TEI19_NFsel_by_tPLMN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NF discovery and selection by target PLMN </a:t>
                      </a:r>
                      <a:endParaRPr lang="en-US" sz="1200" b="1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</a:t>
                      </a:r>
                      <a:r>
                        <a:rPr lang="en-US" sz="12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/>
                        <a:t>June 2024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/>
                        <a:t>1030023</a:t>
                      </a:r>
                      <a:endParaRPr lang="en-GB" sz="1200" b="1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7321685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82E10A3-DB35-414F-83C1-BF5FB8647349}">
  <ds:schemaRefs>
    <ds:schemaRef ds:uri="http://schemas.microsoft.com/office/2006/metadata/properties"/>
    <ds:schemaRef ds:uri="http://schemas.microsoft.com/office/infopath/2007/PartnerControls"/>
    <ds:schemaRef ds:uri="http://www.w3.org/2000/xmlns/"/>
  </ds:schemaRefs>
</ds:datastoreItem>
</file>

<file path=customXml/itemProps2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B06B07D-423A-4012-A7AA-33F90EA5F8BE}">
  <ds:schemaRefs>
    <ds:schemaRef ds:uri="09cef1fd-e61b-4dbf-b745-21988b13f978"/>
    <ds:schemaRef ds:uri="dcc30912-d230-4cc2-b11f-bb5ca2a6b6f5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0/xmlns/"/>
    <ds:schemaRef ds:uri="http://www.w3.org/2001/XMLSchema"/>
  </ds:schemaRefs>
</ds:datastoreItem>
</file>

<file path=docMetadata/LabelInfo.xml><?xml version="1.0" encoding="utf-8"?>
<clbl:labelList xmlns:clbl="http://schemas.microsoft.com/office/2020/mipLabelMetadata">
  <clbl:label id="{5d471751-9675-428d-917b-70f44f9630b0}" enabled="0" method="" siteId="{5d471751-9675-428d-917b-70f44f9630b0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Application>Microsoft Office PowerPoint</Application>
  <PresentationFormat>On-screen Show (4:3)</PresentationFormat>
  <Slides>2</Slides>
  <Notes>1</Notes>
  <HiddenSlides>0</Hidden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TEI19_NFsel_by_tPLMN WI Status Report</vt:lpstr>
      <vt:lpstr>TEI19_NetShare WI Status after SA2#163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revision>1</cp:revision>
  <dcterms:created xsi:type="dcterms:W3CDTF">2008-08-30T09:32:10Z</dcterms:created>
  <dcterms:modified xsi:type="dcterms:W3CDTF">2024-08-31T19:27:13Z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MSIP_Label_cf20372f-9ab3-4551-9149-9f9b12e2c27e_Enabled">
    <vt:lpwstr>true</vt:lpwstr>
  </property>
  <property fmtid="{D5CDD505-2E9C-101B-9397-08002B2CF9AE}" pid="14" name="MSIP_Label_cf20372f-9ab3-4551-9149-9f9b12e2c27e_SetDate">
    <vt:lpwstr>2023-09-04T08:35:13Z</vt:lpwstr>
  </property>
  <property fmtid="{D5CDD505-2E9C-101B-9397-08002B2CF9AE}" pid="15" name="MSIP_Label_cf20372f-9ab3-4551-9149-9f9b12e2c27e_Method">
    <vt:lpwstr>Privileged</vt:lpwstr>
  </property>
  <property fmtid="{D5CDD505-2E9C-101B-9397-08002B2CF9AE}" pid="16" name="MSIP_Label_cf20372f-9ab3-4551-9149-9f9b12e2c27e_Name">
    <vt:lpwstr>DIS OPEN</vt:lpwstr>
  </property>
  <property fmtid="{D5CDD505-2E9C-101B-9397-08002B2CF9AE}" pid="17" name="MSIP_Label_cf20372f-9ab3-4551-9149-9f9b12e2c27e_SiteId">
    <vt:lpwstr>6e603289-5e46-4e26-ac7c-03a85420a9a5</vt:lpwstr>
  </property>
  <property fmtid="{D5CDD505-2E9C-101B-9397-08002B2CF9AE}" pid="18" name="MSIP_Label_cf20372f-9ab3-4551-9149-9f9b12e2c27e_ActionId">
    <vt:lpwstr>6ff34d0e-ee55-4bcf-b7be-adf1b7050f61</vt:lpwstr>
  </property>
  <property fmtid="{D5CDD505-2E9C-101B-9397-08002B2CF9AE}" pid="19" name="MSIP_Label_cf20372f-9ab3-4551-9149-9f9b12e2c27e_ContentBits">
    <vt:lpwstr>0</vt:lpwstr>
  </property>
</Properties>
</file>