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41" r:id="rId3"/>
    <p:sldId id="742" r:id="rId4"/>
    <p:sldId id="743" r:id="rId5"/>
    <p:sldId id="744" r:id="rId6"/>
    <p:sldId id="745" r:id="rId7"/>
    <p:sldId id="746" r:id="rId8"/>
    <p:sldId id="747" r:id="rId9"/>
    <p:sldId id="74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0" autoAdjust="0"/>
    <p:restoredTop sz="96654" autoAdjust="0"/>
  </p:normalViewPr>
  <p:slideViewPr>
    <p:cSldViewPr snapToGrid="0">
      <p:cViewPr varScale="1">
        <p:scale>
          <a:sx n="106" d="100"/>
          <a:sy n="106" d="100"/>
        </p:scale>
        <p:origin x="189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86" y="63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1E6E81FD-5321-45F1-8864-C6BCD44F734D}"/>
    <pc:docChg chg="undo custSel addSld delSld modSld">
      <pc:chgData name="Alessio Casati (Nokia)" userId="6f050b0a-bf61-49f1-93be-076af52cf2e7" providerId="ADAL" clId="{1E6E81FD-5321-45F1-8864-C6BCD44F734D}" dt="2024-06-25T11:41:52.037" v="777" actId="20577"/>
      <pc:docMkLst>
        <pc:docMk/>
      </pc:docMkLst>
      <pc:sldChg chg="del">
        <pc:chgData name="Alessio Casati (Nokia)" userId="6f050b0a-bf61-49f1-93be-076af52cf2e7" providerId="ADAL" clId="{1E6E81FD-5321-45F1-8864-C6BCD44F734D}" dt="2024-06-25T10:02:50.100" v="0" actId="47"/>
        <pc:sldMkLst>
          <pc:docMk/>
          <pc:sldMk cId="0" sldId="303"/>
        </pc:sldMkLst>
      </pc:sldChg>
      <pc:sldChg chg="del">
        <pc:chgData name="Alessio Casati (Nokia)" userId="6f050b0a-bf61-49f1-93be-076af52cf2e7" providerId="ADAL" clId="{1E6E81FD-5321-45F1-8864-C6BCD44F734D}" dt="2024-06-25T10:02:50.100" v="0" actId="47"/>
        <pc:sldMkLst>
          <pc:docMk/>
          <pc:sldMk cId="1075593885" sldId="727"/>
        </pc:sldMkLst>
      </pc:sldChg>
      <pc:sldChg chg="modSp mod">
        <pc:chgData name="Alessio Casati (Nokia)" userId="6f050b0a-bf61-49f1-93be-076af52cf2e7" providerId="ADAL" clId="{1E6E81FD-5321-45F1-8864-C6BCD44F734D}" dt="2024-06-25T11:41:00.488" v="767" actId="1036"/>
        <pc:sldMkLst>
          <pc:docMk/>
          <pc:sldMk cId="1975283566" sldId="728"/>
        </pc:sldMkLst>
        <pc:spChg chg="mod">
          <ac:chgData name="Alessio Casati (Nokia)" userId="6f050b0a-bf61-49f1-93be-076af52cf2e7" providerId="ADAL" clId="{1E6E81FD-5321-45F1-8864-C6BCD44F734D}" dt="2024-06-25T11:40:52.660" v="738" actId="5793"/>
          <ac:spMkLst>
            <pc:docMk/>
            <pc:sldMk cId="1975283566" sldId="728"/>
            <ac:spMk id="3" creationId="{087E6EB2-2C94-46E3-93E8-DE084A51B37D}"/>
          </ac:spMkLst>
        </pc:spChg>
        <pc:graphicFrameChg chg="modGraphic">
          <ac:chgData name="Alessio Casati (Nokia)" userId="6f050b0a-bf61-49f1-93be-076af52cf2e7" providerId="ADAL" clId="{1E6E81FD-5321-45F1-8864-C6BCD44F734D}" dt="2024-06-25T11:39:12.547" v="708" actId="14734"/>
          <ac:graphicFrameMkLst>
            <pc:docMk/>
            <pc:sldMk cId="1975283566" sldId="728"/>
            <ac:graphicFrameMk id="4" creationId="{3B107CB6-51B6-4AD5-9D93-10AF66B00E69}"/>
          </ac:graphicFrameMkLst>
        </pc:graphicFrameChg>
        <pc:graphicFrameChg chg="mod modGraphic">
          <ac:chgData name="Alessio Casati (Nokia)" userId="6f050b0a-bf61-49f1-93be-076af52cf2e7" providerId="ADAL" clId="{1E6E81FD-5321-45F1-8864-C6BCD44F734D}" dt="2024-06-25T11:41:00.488" v="767" actId="1036"/>
          <ac:graphicFrameMkLst>
            <pc:docMk/>
            <pc:sldMk cId="1975283566" sldId="728"/>
            <ac:graphicFrameMk id="6" creationId="{84308488-0413-4A4E-8902-0C643E27C612}"/>
          </ac:graphicFrameMkLst>
        </pc:graphicFrameChg>
      </pc:sldChg>
      <pc:sldChg chg="modSp new mod">
        <pc:chgData name="Alessio Casati (Nokia)" userId="6f050b0a-bf61-49f1-93be-076af52cf2e7" providerId="ADAL" clId="{1E6E81FD-5321-45F1-8864-C6BCD44F734D}" dt="2024-06-25T11:41:52.037" v="777" actId="20577"/>
        <pc:sldMkLst>
          <pc:docMk/>
          <pc:sldMk cId="2476682188" sldId="729"/>
        </pc:sldMkLst>
        <pc:spChg chg="mod">
          <ac:chgData name="Alessio Casati (Nokia)" userId="6f050b0a-bf61-49f1-93be-076af52cf2e7" providerId="ADAL" clId="{1E6E81FD-5321-45F1-8864-C6BCD44F734D}" dt="2024-06-25T10:13:47.378" v="643" actId="20577"/>
          <ac:spMkLst>
            <pc:docMk/>
            <pc:sldMk cId="2476682188" sldId="729"/>
            <ac:spMk id="2" creationId="{48D85015-6211-6B35-3F15-A421F337584B}"/>
          </ac:spMkLst>
        </pc:spChg>
        <pc:spChg chg="mod">
          <ac:chgData name="Alessio Casati (Nokia)" userId="6f050b0a-bf61-49f1-93be-076af52cf2e7" providerId="ADAL" clId="{1E6E81FD-5321-45F1-8864-C6BCD44F734D}" dt="2024-06-25T11:41:52.037" v="777" actId="20577"/>
          <ac:spMkLst>
            <pc:docMk/>
            <pc:sldMk cId="2476682188" sldId="729"/>
            <ac:spMk id="3" creationId="{CF514FDE-72A0-CA7B-9182-AD5A2B7AA41E}"/>
          </ac:spMkLst>
        </pc:spChg>
      </pc:sldChg>
    </pc:docChg>
  </pc:docChgLst>
  <pc:docChgLst>
    <pc:chgData name="Juan Zhang (WRD-Beijing)" userId="6f287400-ff49-4619-9e56-815eb12ddf39" providerId="ADAL" clId="{CCECEF31-55B3-47AC-91C3-6BF472576731}"/>
    <pc:docChg chg="modSld">
      <pc:chgData name="Juan Zhang (WRD-Beijing)" userId="6f287400-ff49-4619-9e56-815eb12ddf39" providerId="ADAL" clId="{CCECEF31-55B3-47AC-91C3-6BF472576731}" dt="2024-08-09T12:25:30.266" v="0"/>
      <pc:docMkLst>
        <pc:docMk/>
      </pc:docMkLst>
      <pc:sldChg chg="modSp mod">
        <pc:chgData name="Juan Zhang (WRD-Beijing)" userId="6f287400-ff49-4619-9e56-815eb12ddf39" providerId="ADAL" clId="{CCECEF31-55B3-47AC-91C3-6BF472576731}" dt="2024-08-09T12:25:30.266" v="0"/>
        <pc:sldMkLst>
          <pc:docMk/>
          <pc:sldMk cId="0" sldId="303"/>
        </pc:sldMkLst>
        <pc:spChg chg="mod">
          <ac:chgData name="Juan Zhang (WRD-Beijing)" userId="6f287400-ff49-4619-9e56-815eb12ddf39" providerId="ADAL" clId="{CCECEF31-55B3-47AC-91C3-6BF472576731}" dt="2024-08-09T12:25:30.266" v="0"/>
          <ac:spMkLst>
            <pc:docMk/>
            <pc:sldMk cId="0" sldId="303"/>
            <ac:spMk id="6147" creationId="{00000000-0000-0000-0000-000000000000}"/>
          </ac:spMkLst>
        </pc:spChg>
      </pc:sldChg>
    </pc:docChg>
  </pc:docChgLst>
  <pc:docChgLst>
    <pc:chgData name="Juan Zhang (WRD-Beijing)" userId="6f287400-ff49-4619-9e56-815eb12ddf39" providerId="ADAL" clId="{A3130DC3-0F12-464D-B05D-878F721E2EB8}"/>
    <pc:docChg chg="undo custSel addSld delSld modSld">
      <pc:chgData name="Juan Zhang (WRD-Beijing)" userId="6f287400-ff49-4619-9e56-815eb12ddf39" providerId="ADAL" clId="{A3130DC3-0F12-464D-B05D-878F721E2EB8}" dt="2024-07-11T01:42:52.335" v="4794" actId="20577"/>
      <pc:docMkLst>
        <pc:docMk/>
      </pc:docMkLst>
      <pc:sldChg chg="modSp mod">
        <pc:chgData name="Juan Zhang (WRD-Beijing)" userId="6f287400-ff49-4619-9e56-815eb12ddf39" providerId="ADAL" clId="{A3130DC3-0F12-464D-B05D-878F721E2EB8}" dt="2024-07-09T06:04:06.344" v="98" actId="122"/>
        <pc:sldMkLst>
          <pc:docMk/>
          <pc:sldMk cId="1975283566" sldId="728"/>
        </pc:sldMkLst>
        <pc:graphicFrameChg chg="mod modGraphic">
          <ac:chgData name="Juan Zhang (WRD-Beijing)" userId="6f287400-ff49-4619-9e56-815eb12ddf39" providerId="ADAL" clId="{A3130DC3-0F12-464D-B05D-878F721E2EB8}" dt="2024-07-09T06:04:06.344" v="98" actId="122"/>
          <ac:graphicFrameMkLst>
            <pc:docMk/>
            <pc:sldMk cId="1975283566" sldId="728"/>
            <ac:graphicFrameMk id="4" creationId="{3B107CB6-51B6-4AD5-9D93-10AF66B00E69}"/>
          </ac:graphicFrameMkLst>
        </pc:graphicFrameChg>
      </pc:sldChg>
      <pc:sldChg chg="modSp mod">
        <pc:chgData name="Juan Zhang (WRD-Beijing)" userId="6f287400-ff49-4619-9e56-815eb12ddf39" providerId="ADAL" clId="{A3130DC3-0F12-464D-B05D-878F721E2EB8}" dt="2024-07-10T12:57:17.832" v="4388" actId="122"/>
        <pc:sldMkLst>
          <pc:docMk/>
          <pc:sldMk cId="3791658087" sldId="731"/>
        </pc:sldMkLst>
        <pc:graphicFrameChg chg="mod modGraphic">
          <ac:chgData name="Juan Zhang (WRD-Beijing)" userId="6f287400-ff49-4619-9e56-815eb12ddf39" providerId="ADAL" clId="{A3130DC3-0F12-464D-B05D-878F721E2EB8}" dt="2024-07-10T12:57:17.832" v="4388" actId="122"/>
          <ac:graphicFrameMkLst>
            <pc:docMk/>
            <pc:sldMk cId="3791658087" sldId="731"/>
            <ac:graphicFrameMk id="8" creationId="{3B107CB6-51B6-4AD5-9D93-10AF66B00E69}"/>
          </ac:graphicFrameMkLst>
        </pc:graphicFrameChg>
      </pc:sldChg>
      <pc:sldChg chg="modSp mod">
        <pc:chgData name="Juan Zhang (WRD-Beijing)" userId="6f287400-ff49-4619-9e56-815eb12ddf39" providerId="ADAL" clId="{A3130DC3-0F12-464D-B05D-878F721E2EB8}" dt="2024-07-10T12:57:27.304" v="4391" actId="122"/>
        <pc:sldMkLst>
          <pc:docMk/>
          <pc:sldMk cId="1104538170" sldId="732"/>
        </pc:sldMkLst>
        <pc:spChg chg="mod">
          <ac:chgData name="Juan Zhang (WRD-Beijing)" userId="6f287400-ff49-4619-9e56-815eb12ddf39" providerId="ADAL" clId="{A3130DC3-0F12-464D-B05D-878F721E2EB8}" dt="2024-07-09T06:02:32.656" v="88" actId="20577"/>
          <ac:spMkLst>
            <pc:docMk/>
            <pc:sldMk cId="1104538170" sldId="732"/>
            <ac:spMk id="3" creationId="{087E6EB2-2C94-46E3-93E8-DE084A51B37D}"/>
          </ac:spMkLst>
        </pc:spChg>
        <pc:graphicFrameChg chg="mod modGraphic">
          <ac:chgData name="Juan Zhang (WRD-Beijing)" userId="6f287400-ff49-4619-9e56-815eb12ddf39" providerId="ADAL" clId="{A3130DC3-0F12-464D-B05D-878F721E2EB8}" dt="2024-07-10T12:57:27.304" v="4391" actId="122"/>
          <ac:graphicFrameMkLst>
            <pc:docMk/>
            <pc:sldMk cId="1104538170" sldId="732"/>
            <ac:graphicFrameMk id="8" creationId="{3B107CB6-51B6-4AD5-9D93-10AF66B00E69}"/>
          </ac:graphicFrameMkLst>
        </pc:graphicFrameChg>
      </pc:sldChg>
      <pc:sldChg chg="modSp new mod">
        <pc:chgData name="Juan Zhang (WRD-Beijing)" userId="6f287400-ff49-4619-9e56-815eb12ddf39" providerId="ADAL" clId="{A3130DC3-0F12-464D-B05D-878F721E2EB8}" dt="2024-07-10T12:25:42.303" v="3288" actId="20577"/>
        <pc:sldMkLst>
          <pc:docMk/>
          <pc:sldMk cId="1532049676" sldId="733"/>
        </pc:sldMkLst>
        <pc:spChg chg="mod">
          <ac:chgData name="Juan Zhang (WRD-Beijing)" userId="6f287400-ff49-4619-9e56-815eb12ddf39" providerId="ADAL" clId="{A3130DC3-0F12-464D-B05D-878F721E2EB8}" dt="2024-07-10T12:25:42.303" v="3288" actId="20577"/>
          <ac:spMkLst>
            <pc:docMk/>
            <pc:sldMk cId="1532049676" sldId="733"/>
            <ac:spMk id="2" creationId="{77DEA9CD-55AF-38B8-FCA9-59C7A281CB0E}"/>
          </ac:spMkLst>
        </pc:spChg>
        <pc:spChg chg="mod">
          <ac:chgData name="Juan Zhang (WRD-Beijing)" userId="6f287400-ff49-4619-9e56-815eb12ddf39" providerId="ADAL" clId="{A3130DC3-0F12-464D-B05D-878F721E2EB8}" dt="2024-07-10T12:10:26.768" v="2490" actId="20577"/>
          <ac:spMkLst>
            <pc:docMk/>
            <pc:sldMk cId="1532049676" sldId="733"/>
            <ac:spMk id="3" creationId="{A0D24562-4CEA-07AC-957C-FD790C3B2304}"/>
          </ac:spMkLst>
        </pc:spChg>
      </pc:sldChg>
      <pc:sldChg chg="addSp delSp modSp new mod">
        <pc:chgData name="Juan Zhang (WRD-Beijing)" userId="6f287400-ff49-4619-9e56-815eb12ddf39" providerId="ADAL" clId="{A3130DC3-0F12-464D-B05D-878F721E2EB8}" dt="2024-07-10T12:26:20.437" v="3297" actId="20577"/>
        <pc:sldMkLst>
          <pc:docMk/>
          <pc:sldMk cId="2959990168" sldId="734"/>
        </pc:sldMkLst>
        <pc:spChg chg="mod">
          <ac:chgData name="Juan Zhang (WRD-Beijing)" userId="6f287400-ff49-4619-9e56-815eb12ddf39" providerId="ADAL" clId="{A3130DC3-0F12-464D-B05D-878F721E2EB8}" dt="2024-07-10T12:26:20.437" v="3297" actId="20577"/>
          <ac:spMkLst>
            <pc:docMk/>
            <pc:sldMk cId="2959990168" sldId="734"/>
            <ac:spMk id="2" creationId="{CA8EAE0A-D1F2-97A6-475E-D46F674FAA31}"/>
          </ac:spMkLst>
        </pc:spChg>
        <pc:spChg chg="add del mod">
          <ac:chgData name="Juan Zhang (WRD-Beijing)" userId="6f287400-ff49-4619-9e56-815eb12ddf39" providerId="ADAL" clId="{A3130DC3-0F12-464D-B05D-878F721E2EB8}" dt="2024-07-10T12:14:47.195" v="2607" actId="20577"/>
          <ac:spMkLst>
            <pc:docMk/>
            <pc:sldMk cId="2959990168" sldId="734"/>
            <ac:spMk id="3" creationId="{A3E873EC-6212-1A7B-FD31-CD8520E8F402}"/>
          </ac:spMkLst>
        </pc:spChg>
        <pc:spChg chg="add del mod">
          <ac:chgData name="Juan Zhang (WRD-Beijing)" userId="6f287400-ff49-4619-9e56-815eb12ddf39" providerId="ADAL" clId="{A3130DC3-0F12-464D-B05D-878F721E2EB8}" dt="2024-07-10T06:25:02.764" v="1508"/>
          <ac:spMkLst>
            <pc:docMk/>
            <pc:sldMk cId="2959990168" sldId="734"/>
            <ac:spMk id="4" creationId="{B8A94413-99FF-D8C6-B614-32CCBEF879B6}"/>
          </ac:spMkLst>
        </pc:spChg>
        <pc:spChg chg="add del mod">
          <ac:chgData name="Juan Zhang (WRD-Beijing)" userId="6f287400-ff49-4619-9e56-815eb12ddf39" providerId="ADAL" clId="{A3130DC3-0F12-464D-B05D-878F721E2EB8}" dt="2024-07-10T06:25:02.763" v="1506" actId="478"/>
          <ac:spMkLst>
            <pc:docMk/>
            <pc:sldMk cId="2959990168" sldId="734"/>
            <ac:spMk id="5" creationId="{87F2608B-2D2F-40BA-AE05-8D64618E3194}"/>
          </ac:spMkLst>
        </pc:spChg>
        <pc:spChg chg="add del mod">
          <ac:chgData name="Juan Zhang (WRD-Beijing)" userId="6f287400-ff49-4619-9e56-815eb12ddf39" providerId="ADAL" clId="{A3130DC3-0F12-464D-B05D-878F721E2EB8}" dt="2024-07-10T06:27:05.892" v="1510" actId="21"/>
          <ac:spMkLst>
            <pc:docMk/>
            <pc:sldMk cId="2959990168" sldId="734"/>
            <ac:spMk id="6" creationId="{A17237B3-936E-9907-346D-DB5B4FC858E5}"/>
          </ac:spMkLst>
        </pc:spChg>
        <pc:spChg chg="add del mod">
          <ac:chgData name="Juan Zhang (WRD-Beijing)" userId="6f287400-ff49-4619-9e56-815eb12ddf39" providerId="ADAL" clId="{A3130DC3-0F12-464D-B05D-878F721E2EB8}" dt="2024-07-10T12:13:38.096" v="2515" actId="478"/>
          <ac:spMkLst>
            <pc:docMk/>
            <pc:sldMk cId="2959990168" sldId="734"/>
            <ac:spMk id="7" creationId="{F4773340-6806-82F2-0FEF-82C9B2160471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49:52.828" v="4216" actId="47"/>
        <pc:sldMkLst>
          <pc:docMk/>
          <pc:sldMk cId="3300729574" sldId="735"/>
        </pc:sldMkLst>
        <pc:spChg chg="mod">
          <ac:chgData name="Juan Zhang (WRD-Beijing)" userId="6f287400-ff49-4619-9e56-815eb12ddf39" providerId="ADAL" clId="{A3130DC3-0F12-464D-B05D-878F721E2EB8}" dt="2024-07-10T09:20:39.323" v="2404" actId="20577"/>
          <ac:spMkLst>
            <pc:docMk/>
            <pc:sldMk cId="3300729574" sldId="735"/>
            <ac:spMk id="3" creationId="{A1923251-B946-9668-EA9E-FDDFABEEE340}"/>
          </ac:spMkLst>
        </pc:spChg>
      </pc:sldChg>
      <pc:sldChg chg="addSp modSp new mod">
        <pc:chgData name="Juan Zhang (WRD-Beijing)" userId="6f287400-ff49-4619-9e56-815eb12ddf39" providerId="ADAL" clId="{A3130DC3-0F12-464D-B05D-878F721E2EB8}" dt="2024-07-10T12:47:07.148" v="4105" actId="255"/>
        <pc:sldMkLst>
          <pc:docMk/>
          <pc:sldMk cId="86405142" sldId="736"/>
        </pc:sldMkLst>
        <pc:spChg chg="mod">
          <ac:chgData name="Juan Zhang (WRD-Beijing)" userId="6f287400-ff49-4619-9e56-815eb12ddf39" providerId="ADAL" clId="{A3130DC3-0F12-464D-B05D-878F721E2EB8}" dt="2024-07-10T12:26:43.586" v="3298"/>
          <ac:spMkLst>
            <pc:docMk/>
            <pc:sldMk cId="86405142" sldId="736"/>
            <ac:spMk id="2" creationId="{532E4B33-A7A6-CD18-833A-D494EAB28237}"/>
          </ac:spMkLst>
        </pc:spChg>
        <pc:spChg chg="mod">
          <ac:chgData name="Juan Zhang (WRD-Beijing)" userId="6f287400-ff49-4619-9e56-815eb12ddf39" providerId="ADAL" clId="{A3130DC3-0F12-464D-B05D-878F721E2EB8}" dt="2024-07-10T12:47:07.148" v="4105" actId="255"/>
          <ac:spMkLst>
            <pc:docMk/>
            <pc:sldMk cId="86405142" sldId="736"/>
            <ac:spMk id="3" creationId="{7B7E5C46-AAE9-7F0C-9E4F-FF1A42BAFBCF}"/>
          </ac:spMkLst>
        </pc:spChg>
        <pc:spChg chg="add mod">
          <ac:chgData name="Juan Zhang (WRD-Beijing)" userId="6f287400-ff49-4619-9e56-815eb12ddf39" providerId="ADAL" clId="{A3130DC3-0F12-464D-B05D-878F721E2EB8}" dt="2024-07-10T12:38:13.122" v="3592" actId="14100"/>
          <ac:spMkLst>
            <pc:docMk/>
            <pc:sldMk cId="86405142" sldId="736"/>
            <ac:spMk id="4" creationId="{7A0114EC-091F-CCB7-F50B-527E8B6D4E69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27:08.385" v="3302" actId="47"/>
        <pc:sldMkLst>
          <pc:docMk/>
          <pc:sldMk cId="3524274837" sldId="737"/>
        </pc:sldMkLst>
        <pc:spChg chg="mod">
          <ac:chgData name="Juan Zhang (WRD-Beijing)" userId="6f287400-ff49-4619-9e56-815eb12ddf39" providerId="ADAL" clId="{A3130DC3-0F12-464D-B05D-878F721E2EB8}" dt="2024-07-10T12:15:25.262" v="2615" actId="20577"/>
          <ac:spMkLst>
            <pc:docMk/>
            <pc:sldMk cId="3524274837" sldId="737"/>
            <ac:spMk id="3" creationId="{D0DDEF81-86B4-4572-A2CF-8CA679053E9A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27:52.340" v="3358" actId="47"/>
        <pc:sldMkLst>
          <pc:docMk/>
          <pc:sldMk cId="1227066909" sldId="738"/>
        </pc:sldMkLst>
        <pc:spChg chg="mod">
          <ac:chgData name="Juan Zhang (WRD-Beijing)" userId="6f287400-ff49-4619-9e56-815eb12ddf39" providerId="ADAL" clId="{A3130DC3-0F12-464D-B05D-878F721E2EB8}" dt="2024-07-10T12:26:55.977" v="3299"/>
          <ac:spMkLst>
            <pc:docMk/>
            <pc:sldMk cId="1227066909" sldId="738"/>
            <ac:spMk id="2" creationId="{E6365CCB-30A2-D3DF-779D-D85B8C9BC74A}"/>
          </ac:spMkLst>
        </pc:spChg>
        <pc:spChg chg="mod">
          <ac:chgData name="Juan Zhang (WRD-Beijing)" userId="6f287400-ff49-4619-9e56-815eb12ddf39" providerId="ADAL" clId="{A3130DC3-0F12-464D-B05D-878F721E2EB8}" dt="2024-07-10T12:27:41.948" v="3327" actId="5793"/>
          <ac:spMkLst>
            <pc:docMk/>
            <pc:sldMk cId="1227066909" sldId="738"/>
            <ac:spMk id="3" creationId="{7E379695-EDEB-D115-0D77-90F41CE574B2}"/>
          </ac:spMkLst>
        </pc:spChg>
      </pc:sldChg>
      <pc:sldChg chg="modSp new mod">
        <pc:chgData name="Juan Zhang (WRD-Beijing)" userId="6f287400-ff49-4619-9e56-815eb12ddf39" providerId="ADAL" clId="{A3130DC3-0F12-464D-B05D-878F721E2EB8}" dt="2024-07-11T01:39:41.771" v="4398"/>
        <pc:sldMkLst>
          <pc:docMk/>
          <pc:sldMk cId="3742229313" sldId="739"/>
        </pc:sldMkLst>
        <pc:spChg chg="mod">
          <ac:chgData name="Juan Zhang (WRD-Beijing)" userId="6f287400-ff49-4619-9e56-815eb12ddf39" providerId="ADAL" clId="{A3130DC3-0F12-464D-B05D-878F721E2EB8}" dt="2024-07-10T12:27:06.202" v="3301"/>
          <ac:spMkLst>
            <pc:docMk/>
            <pc:sldMk cId="3742229313" sldId="739"/>
            <ac:spMk id="2" creationId="{7815A667-E2A0-4321-7314-B578A88EE89D}"/>
          </ac:spMkLst>
        </pc:spChg>
        <pc:spChg chg="mod">
          <ac:chgData name="Juan Zhang (WRD-Beijing)" userId="6f287400-ff49-4619-9e56-815eb12ddf39" providerId="ADAL" clId="{A3130DC3-0F12-464D-B05D-878F721E2EB8}" dt="2024-07-11T01:39:41.771" v="4398"/>
          <ac:spMkLst>
            <pc:docMk/>
            <pc:sldMk cId="3742229313" sldId="739"/>
            <ac:spMk id="3" creationId="{A4C3FB15-1AA0-099B-4099-4C60729DEAB4}"/>
          </ac:spMkLst>
        </pc:spChg>
      </pc:sldChg>
      <pc:sldChg chg="modSp new mod">
        <pc:chgData name="Juan Zhang (WRD-Beijing)" userId="6f287400-ff49-4619-9e56-815eb12ddf39" providerId="ADAL" clId="{A3130DC3-0F12-464D-B05D-878F721E2EB8}" dt="2024-07-11T01:42:52.335" v="4794" actId="20577"/>
        <pc:sldMkLst>
          <pc:docMk/>
          <pc:sldMk cId="3133189244" sldId="740"/>
        </pc:sldMkLst>
        <pc:spChg chg="mod">
          <ac:chgData name="Juan Zhang (WRD-Beijing)" userId="6f287400-ff49-4619-9e56-815eb12ddf39" providerId="ADAL" clId="{A3130DC3-0F12-464D-B05D-878F721E2EB8}" dt="2024-07-10T12:50:01.673" v="4217"/>
          <ac:spMkLst>
            <pc:docMk/>
            <pc:sldMk cId="3133189244" sldId="740"/>
            <ac:spMk id="2" creationId="{241374AF-7333-C156-E5E2-92A338DE9202}"/>
          </ac:spMkLst>
        </pc:spChg>
        <pc:spChg chg="mod">
          <ac:chgData name="Juan Zhang (WRD-Beijing)" userId="6f287400-ff49-4619-9e56-815eb12ddf39" providerId="ADAL" clId="{A3130DC3-0F12-464D-B05D-878F721E2EB8}" dt="2024-07-11T01:42:52.335" v="4794" actId="20577"/>
          <ac:spMkLst>
            <pc:docMk/>
            <pc:sldMk cId="3133189244" sldId="740"/>
            <ac:spMk id="3" creationId="{B8A4C500-1B16-BC26-F4E0-6A14320AC5D9}"/>
          </ac:spMkLst>
        </pc:spChg>
      </pc:sldChg>
    </pc:docChg>
  </pc:docChgLst>
  <pc:docChgLst>
    <pc:chgData name="Juan Zhang (WRD-Beijing)" userId="6f287400-ff49-4619-9e56-815eb12ddf39" providerId="ADAL" clId="{00034A36-8D36-4E45-B9E4-5A2E5927AD2D}"/>
    <pc:docChg chg="undo custSel addSld delSld modSld sldOrd">
      <pc:chgData name="Juan Zhang (WRD-Beijing)" userId="6f287400-ff49-4619-9e56-815eb12ddf39" providerId="ADAL" clId="{00034A36-8D36-4E45-B9E4-5A2E5927AD2D}" dt="2024-08-06T07:03:41.239" v="3488" actId="5793"/>
      <pc:docMkLst>
        <pc:docMk/>
      </pc:docMkLst>
      <pc:sldChg chg="del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1975283566" sldId="728"/>
        </pc:sldMkLst>
      </pc:sldChg>
      <pc:sldChg chg="modSp del mod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3791658087" sldId="731"/>
        </pc:sldMkLst>
        <pc:spChg chg="mod">
          <ac:chgData name="Juan Zhang (WRD-Beijing)" userId="6f287400-ff49-4619-9e56-815eb12ddf39" providerId="ADAL" clId="{00034A36-8D36-4E45-B9E4-5A2E5927AD2D}" dt="2024-07-26T15:17:25.385" v="458" actId="13926"/>
          <ac:spMkLst>
            <pc:docMk/>
            <pc:sldMk cId="3791658087" sldId="731"/>
            <ac:spMk id="4" creationId="{AD6ECC89-3613-B6ED-4EC2-313982A13695}"/>
          </ac:spMkLst>
        </pc:spChg>
      </pc:sldChg>
      <pc:sldChg chg="modSp del mod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1104538170" sldId="732"/>
        </pc:sldMkLst>
        <pc:spChg chg="mod">
          <ac:chgData name="Juan Zhang (WRD-Beijing)" userId="6f287400-ff49-4619-9e56-815eb12ddf39" providerId="ADAL" clId="{00034A36-8D36-4E45-B9E4-5A2E5927AD2D}" dt="2024-07-26T15:18:44.725" v="546" actId="13926"/>
          <ac:spMkLst>
            <pc:docMk/>
            <pc:sldMk cId="1104538170" sldId="732"/>
            <ac:spMk id="4" creationId="{7AED15A8-3438-5A25-CF47-6EA26C065DFA}"/>
          </ac:spMkLst>
        </pc:spChg>
      </pc:sldChg>
      <pc:sldChg chg="del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1532049676" sldId="733"/>
        </pc:sldMkLst>
      </pc:sldChg>
      <pc:sldChg chg="del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2959990168" sldId="734"/>
        </pc:sldMkLst>
      </pc:sldChg>
      <pc:sldChg chg="modSp del mod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86405142" sldId="736"/>
        </pc:sldMkLst>
        <pc:spChg chg="mod">
          <ac:chgData name="Juan Zhang (WRD-Beijing)" userId="6f287400-ff49-4619-9e56-815eb12ddf39" providerId="ADAL" clId="{00034A36-8D36-4E45-B9E4-5A2E5927AD2D}" dt="2024-07-26T15:13:39.145" v="262" actId="13926"/>
          <ac:spMkLst>
            <pc:docMk/>
            <pc:sldMk cId="86405142" sldId="736"/>
            <ac:spMk id="3" creationId="{7B7E5C46-AAE9-7F0C-9E4F-FF1A42BAFBCF}"/>
          </ac:spMkLst>
        </pc:spChg>
        <pc:spChg chg="mod">
          <ac:chgData name="Juan Zhang (WRD-Beijing)" userId="6f287400-ff49-4619-9e56-815eb12ddf39" providerId="ADAL" clId="{00034A36-8D36-4E45-B9E4-5A2E5927AD2D}" dt="2024-07-26T15:10:49.910" v="141" actId="1076"/>
          <ac:spMkLst>
            <pc:docMk/>
            <pc:sldMk cId="86405142" sldId="736"/>
            <ac:spMk id="4" creationId="{7A0114EC-091F-CCB7-F50B-527E8B6D4E69}"/>
          </ac:spMkLst>
        </pc:spChg>
      </pc:sldChg>
      <pc:sldChg chg="modSp del mod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3742229313" sldId="739"/>
        </pc:sldMkLst>
        <pc:spChg chg="mod">
          <ac:chgData name="Juan Zhang (WRD-Beijing)" userId="6f287400-ff49-4619-9e56-815eb12ddf39" providerId="ADAL" clId="{00034A36-8D36-4E45-B9E4-5A2E5927AD2D}" dt="2024-07-26T15:16:18.504" v="398" actId="5793"/>
          <ac:spMkLst>
            <pc:docMk/>
            <pc:sldMk cId="3742229313" sldId="739"/>
            <ac:spMk id="3" creationId="{A4C3FB15-1AA0-099B-4099-4C60729DEAB4}"/>
          </ac:spMkLst>
        </pc:spChg>
      </pc:sldChg>
      <pc:sldChg chg="modSp del mod">
        <pc:chgData name="Juan Zhang (WRD-Beijing)" userId="6f287400-ff49-4619-9e56-815eb12ddf39" providerId="ADAL" clId="{00034A36-8D36-4E45-B9E4-5A2E5927AD2D}" dt="2024-08-06T07:02:51.901" v="3484" actId="47"/>
        <pc:sldMkLst>
          <pc:docMk/>
          <pc:sldMk cId="3133189244" sldId="740"/>
        </pc:sldMkLst>
        <pc:spChg chg="mod">
          <ac:chgData name="Juan Zhang (WRD-Beijing)" userId="6f287400-ff49-4619-9e56-815eb12ddf39" providerId="ADAL" clId="{00034A36-8D36-4E45-B9E4-5A2E5927AD2D}" dt="2024-07-26T15:17:08.529" v="457" actId="13926"/>
          <ac:spMkLst>
            <pc:docMk/>
            <pc:sldMk cId="3133189244" sldId="740"/>
            <ac:spMk id="3" creationId="{B8A4C500-1B16-BC26-F4E0-6A14320AC5D9}"/>
          </ac:spMkLst>
        </pc:spChg>
      </pc:sldChg>
      <pc:sldChg chg="modSp new mod ord">
        <pc:chgData name="Juan Zhang (WRD-Beijing)" userId="6f287400-ff49-4619-9e56-815eb12ddf39" providerId="ADAL" clId="{00034A36-8D36-4E45-B9E4-5A2E5927AD2D}" dt="2024-08-06T02:50:37.898" v="1000" actId="255"/>
        <pc:sldMkLst>
          <pc:docMk/>
          <pc:sldMk cId="581300444" sldId="741"/>
        </pc:sldMkLst>
        <pc:spChg chg="mod">
          <ac:chgData name="Juan Zhang (WRD-Beijing)" userId="6f287400-ff49-4619-9e56-815eb12ddf39" providerId="ADAL" clId="{00034A36-8D36-4E45-B9E4-5A2E5927AD2D}" dt="2024-08-06T02:42:39.861" v="550"/>
          <ac:spMkLst>
            <pc:docMk/>
            <pc:sldMk cId="581300444" sldId="741"/>
            <ac:spMk id="2" creationId="{9AB0B8C3-270D-0E68-4D18-39915FC84F0D}"/>
          </ac:spMkLst>
        </pc:spChg>
        <pc:spChg chg="mod">
          <ac:chgData name="Juan Zhang (WRD-Beijing)" userId="6f287400-ff49-4619-9e56-815eb12ddf39" providerId="ADAL" clId="{00034A36-8D36-4E45-B9E4-5A2E5927AD2D}" dt="2024-08-06T02:50:37.898" v="1000" actId="255"/>
          <ac:spMkLst>
            <pc:docMk/>
            <pc:sldMk cId="581300444" sldId="741"/>
            <ac:spMk id="3" creationId="{6176452F-DA78-94B0-EBA9-0C6F566C9AAD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6:05:46.990" v="1493" actId="108"/>
        <pc:sldMkLst>
          <pc:docMk/>
          <pc:sldMk cId="4009047604" sldId="742"/>
        </pc:sldMkLst>
        <pc:spChg chg="mod">
          <ac:chgData name="Juan Zhang (WRD-Beijing)" userId="6f287400-ff49-4619-9e56-815eb12ddf39" providerId="ADAL" clId="{00034A36-8D36-4E45-B9E4-5A2E5927AD2D}" dt="2024-08-06T02:51:14.315" v="1068" actId="20577"/>
          <ac:spMkLst>
            <pc:docMk/>
            <pc:sldMk cId="4009047604" sldId="742"/>
            <ac:spMk id="2" creationId="{B3BFE77F-51E8-94F8-31DA-5ED385284CE5}"/>
          </ac:spMkLst>
        </pc:spChg>
        <pc:spChg chg="mod">
          <ac:chgData name="Juan Zhang (WRD-Beijing)" userId="6f287400-ff49-4619-9e56-815eb12ddf39" providerId="ADAL" clId="{00034A36-8D36-4E45-B9E4-5A2E5927AD2D}" dt="2024-08-06T06:05:46.990" v="1493" actId="108"/>
          <ac:spMkLst>
            <pc:docMk/>
            <pc:sldMk cId="4009047604" sldId="742"/>
            <ac:spMk id="3" creationId="{8590E55D-933F-A2CE-656E-79F99EC22772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6:31:42.966" v="1982"/>
        <pc:sldMkLst>
          <pc:docMk/>
          <pc:sldMk cId="1011349298" sldId="743"/>
        </pc:sldMkLst>
        <pc:spChg chg="mod">
          <ac:chgData name="Juan Zhang (WRD-Beijing)" userId="6f287400-ff49-4619-9e56-815eb12ddf39" providerId="ADAL" clId="{00034A36-8D36-4E45-B9E4-5A2E5927AD2D}" dt="2024-08-06T06:20:11.396" v="1850" actId="20577"/>
          <ac:spMkLst>
            <pc:docMk/>
            <pc:sldMk cId="1011349298" sldId="743"/>
            <ac:spMk id="2" creationId="{9AA440FE-3274-E13F-1CC5-EDBDF94FDF0F}"/>
          </ac:spMkLst>
        </pc:spChg>
        <pc:spChg chg="mod">
          <ac:chgData name="Juan Zhang (WRD-Beijing)" userId="6f287400-ff49-4619-9e56-815eb12ddf39" providerId="ADAL" clId="{00034A36-8D36-4E45-B9E4-5A2E5927AD2D}" dt="2024-08-06T06:31:42.966" v="1982"/>
          <ac:spMkLst>
            <pc:docMk/>
            <pc:sldMk cId="1011349298" sldId="743"/>
            <ac:spMk id="3" creationId="{4F75E29D-BCD6-BA2A-4C99-76EF404BBC9E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6:47:39.435" v="2540" actId="6549"/>
        <pc:sldMkLst>
          <pc:docMk/>
          <pc:sldMk cId="2321185371" sldId="744"/>
        </pc:sldMkLst>
        <pc:spChg chg="mod">
          <ac:chgData name="Juan Zhang (WRD-Beijing)" userId="6f287400-ff49-4619-9e56-815eb12ddf39" providerId="ADAL" clId="{00034A36-8D36-4E45-B9E4-5A2E5927AD2D}" dt="2024-08-06T06:46:41.421" v="2527"/>
          <ac:spMkLst>
            <pc:docMk/>
            <pc:sldMk cId="2321185371" sldId="744"/>
            <ac:spMk id="2" creationId="{65264EB0-5311-2217-6E70-F3C06BB55334}"/>
          </ac:spMkLst>
        </pc:spChg>
        <pc:spChg chg="mod">
          <ac:chgData name="Juan Zhang (WRD-Beijing)" userId="6f287400-ff49-4619-9e56-815eb12ddf39" providerId="ADAL" clId="{00034A36-8D36-4E45-B9E4-5A2E5927AD2D}" dt="2024-08-06T06:47:39.435" v="2540" actId="6549"/>
          <ac:spMkLst>
            <pc:docMk/>
            <pc:sldMk cId="2321185371" sldId="744"/>
            <ac:spMk id="3" creationId="{1E621B3D-94DA-FBA2-6A3E-FDD76541CD53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6:52:23.392" v="2700" actId="6549"/>
        <pc:sldMkLst>
          <pc:docMk/>
          <pc:sldMk cId="3737268204" sldId="745"/>
        </pc:sldMkLst>
        <pc:spChg chg="mod">
          <ac:chgData name="Juan Zhang (WRD-Beijing)" userId="6f287400-ff49-4619-9e56-815eb12ddf39" providerId="ADAL" clId="{00034A36-8D36-4E45-B9E4-5A2E5927AD2D}" dt="2024-08-06T06:46:49.356" v="2528"/>
          <ac:spMkLst>
            <pc:docMk/>
            <pc:sldMk cId="3737268204" sldId="745"/>
            <ac:spMk id="2" creationId="{C6F943CA-3813-B049-76CC-9BA0FCCB9771}"/>
          </ac:spMkLst>
        </pc:spChg>
        <pc:spChg chg="mod">
          <ac:chgData name="Juan Zhang (WRD-Beijing)" userId="6f287400-ff49-4619-9e56-815eb12ddf39" providerId="ADAL" clId="{00034A36-8D36-4E45-B9E4-5A2E5927AD2D}" dt="2024-08-06T06:52:23.392" v="2700" actId="6549"/>
          <ac:spMkLst>
            <pc:docMk/>
            <pc:sldMk cId="3737268204" sldId="745"/>
            <ac:spMk id="3" creationId="{C0C841EB-23C7-68AD-96C3-C198B11ACEB1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7:03:07.316" v="3485" actId="255"/>
        <pc:sldMkLst>
          <pc:docMk/>
          <pc:sldMk cId="915125232" sldId="746"/>
        </pc:sldMkLst>
        <pc:spChg chg="mod">
          <ac:chgData name="Juan Zhang (WRD-Beijing)" userId="6f287400-ff49-4619-9e56-815eb12ddf39" providerId="ADAL" clId="{00034A36-8D36-4E45-B9E4-5A2E5927AD2D}" dt="2024-08-06T06:52:49.952" v="2737" actId="20577"/>
          <ac:spMkLst>
            <pc:docMk/>
            <pc:sldMk cId="915125232" sldId="746"/>
            <ac:spMk id="2" creationId="{D95B5794-A674-F842-8711-554392B90859}"/>
          </ac:spMkLst>
        </pc:spChg>
        <pc:spChg chg="mod">
          <ac:chgData name="Juan Zhang (WRD-Beijing)" userId="6f287400-ff49-4619-9e56-815eb12ddf39" providerId="ADAL" clId="{00034A36-8D36-4E45-B9E4-5A2E5927AD2D}" dt="2024-08-06T07:03:07.316" v="3485" actId="255"/>
          <ac:spMkLst>
            <pc:docMk/>
            <pc:sldMk cId="915125232" sldId="746"/>
            <ac:spMk id="3" creationId="{A39820E0-E878-C305-6314-2D172FF890E9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7:03:13.039" v="3486" actId="255"/>
        <pc:sldMkLst>
          <pc:docMk/>
          <pc:sldMk cId="3815560301" sldId="747"/>
        </pc:sldMkLst>
        <pc:spChg chg="mod">
          <ac:chgData name="Juan Zhang (WRD-Beijing)" userId="6f287400-ff49-4619-9e56-815eb12ddf39" providerId="ADAL" clId="{00034A36-8D36-4E45-B9E4-5A2E5927AD2D}" dt="2024-08-06T06:57:38.246" v="3191" actId="20577"/>
          <ac:spMkLst>
            <pc:docMk/>
            <pc:sldMk cId="3815560301" sldId="747"/>
            <ac:spMk id="2" creationId="{1A50F633-8667-DCE8-637E-D2248E6BC777}"/>
          </ac:spMkLst>
        </pc:spChg>
        <pc:spChg chg="mod">
          <ac:chgData name="Juan Zhang (WRD-Beijing)" userId="6f287400-ff49-4619-9e56-815eb12ddf39" providerId="ADAL" clId="{00034A36-8D36-4E45-B9E4-5A2E5927AD2D}" dt="2024-08-06T07:03:13.039" v="3486" actId="255"/>
          <ac:spMkLst>
            <pc:docMk/>
            <pc:sldMk cId="3815560301" sldId="747"/>
            <ac:spMk id="3" creationId="{F1A6157F-B375-0E47-C026-A9A5F127785A}"/>
          </ac:spMkLst>
        </pc:spChg>
      </pc:sldChg>
      <pc:sldChg chg="modSp new mod">
        <pc:chgData name="Juan Zhang (WRD-Beijing)" userId="6f287400-ff49-4619-9e56-815eb12ddf39" providerId="ADAL" clId="{00034A36-8D36-4E45-B9E4-5A2E5927AD2D}" dt="2024-08-06T07:03:41.239" v="3488" actId="5793"/>
        <pc:sldMkLst>
          <pc:docMk/>
          <pc:sldMk cId="332803353" sldId="748"/>
        </pc:sldMkLst>
        <pc:spChg chg="mod">
          <ac:chgData name="Juan Zhang (WRD-Beijing)" userId="6f287400-ff49-4619-9e56-815eb12ddf39" providerId="ADAL" clId="{00034A36-8D36-4E45-B9E4-5A2E5927AD2D}" dt="2024-08-06T07:02:26.885" v="3482" actId="20577"/>
          <ac:spMkLst>
            <pc:docMk/>
            <pc:sldMk cId="332803353" sldId="748"/>
            <ac:spMk id="2" creationId="{E83E40F2-A058-2318-E221-8065837AB522}"/>
          </ac:spMkLst>
        </pc:spChg>
        <pc:spChg chg="mod">
          <ac:chgData name="Juan Zhang (WRD-Beijing)" userId="6f287400-ff49-4619-9e56-815eb12ddf39" providerId="ADAL" clId="{00034A36-8D36-4E45-B9E4-5A2E5927AD2D}" dt="2024-08-06T07:03:41.239" v="3488" actId="5793"/>
          <ac:spMkLst>
            <pc:docMk/>
            <pc:sldMk cId="332803353" sldId="748"/>
            <ac:spMk id="3" creationId="{3A9F0046-6108-3060-7E13-1843C6B1447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8/9/2024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8/9/2024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SA2 Meeting #164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June 2024,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Netherlands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S2-2407887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SA2#164, </a:t>
            </a:r>
            <a:r>
              <a:rPr lang="en-US" altLang="de-DE" sz="1200" dirty="0">
                <a:solidFill>
                  <a:schemeClr val="bg1"/>
                </a:solidFill>
              </a:rPr>
              <a:t>19</a:t>
            </a:r>
            <a:r>
              <a:rPr lang="en-US" altLang="de-DE" sz="1200" baseline="0" dirty="0">
                <a:solidFill>
                  <a:schemeClr val="bg1"/>
                </a:solidFill>
              </a:rPr>
              <a:t> – 23</a:t>
            </a:r>
            <a:r>
              <a:rPr lang="en-US" altLang="de-DE" sz="1200" dirty="0">
                <a:solidFill>
                  <a:schemeClr val="bg1"/>
                </a:solidFill>
              </a:rPr>
              <a:t> Aug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5390" y="2503029"/>
            <a:ext cx="6339328" cy="8259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700" b="1" dirty="0"/>
              <a:t>Analysis of SA2-SA5 work split </a:t>
            </a:r>
            <a:br>
              <a:rPr lang="en-US" altLang="zh-CN" sz="2700" b="1" dirty="0"/>
            </a:br>
            <a:r>
              <a:rPr lang="en-US" altLang="zh-CN" sz="2700" b="1" dirty="0"/>
              <a:t>for energy consumption</a:t>
            </a:r>
            <a:endParaRPr lang="en-GB" sz="27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298932" y="3862020"/>
            <a:ext cx="4800600" cy="9858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35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Qualcomm Incorporated</a:t>
            </a:r>
            <a:endParaRPr lang="en-GB" altLang="en-US" sz="15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B8C3-270D-0E68-4D18-39915FC84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 split between SA2 and SA5 for energy consumption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6452F-DA78-94B0-EBA9-0C6F566C9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following</a:t>
            </a:r>
            <a:r>
              <a:rPr lang="zh-CN" altLang="en-US" sz="2400" dirty="0"/>
              <a:t> </a:t>
            </a:r>
            <a:r>
              <a:rPr lang="en-US" altLang="zh-CN" sz="2400" dirty="0"/>
              <a:t>3</a:t>
            </a:r>
            <a:r>
              <a:rPr lang="zh-CN" altLang="en-US" sz="2400" dirty="0"/>
              <a:t> </a:t>
            </a:r>
            <a:r>
              <a:rPr lang="en-US" altLang="zh-CN" sz="2400" dirty="0"/>
              <a:t>aspects were discussed in the NWM and closely related to the KI#1 conclusion for TR 23.700-66:</a:t>
            </a:r>
          </a:p>
          <a:p>
            <a:pPr lvl="1"/>
            <a:r>
              <a:rPr lang="en-GB" altLang="zh-CN" sz="1800" dirty="0"/>
              <a:t>Collection and calculation of User Plane energy consumption</a:t>
            </a:r>
          </a:p>
          <a:p>
            <a:pPr lvl="1"/>
            <a:r>
              <a:rPr lang="en-GB" altLang="zh-CN" sz="1800" dirty="0"/>
              <a:t>Exposure of energy consumption to 5GC NF</a:t>
            </a:r>
          </a:p>
          <a:p>
            <a:pPr lvl="1"/>
            <a:r>
              <a:rPr lang="en-GB" altLang="zh-CN" sz="1800" dirty="0"/>
              <a:t>Exposure of energy consumption to Application Function</a:t>
            </a:r>
          </a:p>
          <a:p>
            <a:r>
              <a:rPr lang="en-GB" altLang="zh-CN" sz="2400" dirty="0"/>
              <a:t>The following granularities were discussed to support for the above 3 aspects:</a:t>
            </a:r>
          </a:p>
          <a:p>
            <a:pPr lvl="1"/>
            <a:r>
              <a:rPr lang="en-GB" sz="1800" dirty="0"/>
              <a:t>Average per UE</a:t>
            </a:r>
          </a:p>
          <a:p>
            <a:pPr lvl="1"/>
            <a:r>
              <a:rPr lang="en-GB" sz="1800" dirty="0"/>
              <a:t>Per specific UE</a:t>
            </a:r>
          </a:p>
          <a:p>
            <a:pPr lvl="1"/>
            <a:r>
              <a:rPr lang="en-GB" sz="1800" dirty="0"/>
              <a:t>Per PDU session of the UE</a:t>
            </a:r>
          </a:p>
          <a:p>
            <a:pPr lvl="1"/>
            <a:r>
              <a:rPr lang="en-GB" sz="1800" dirty="0"/>
              <a:t>Per QoS flow of the UE</a:t>
            </a:r>
          </a:p>
          <a:p>
            <a:pPr lvl="1"/>
            <a:r>
              <a:rPr lang="en-GB" sz="1800" dirty="0"/>
              <a:t>NF</a:t>
            </a:r>
          </a:p>
          <a:p>
            <a:pPr lvl="1"/>
            <a:r>
              <a:rPr lang="en-GB" sz="1800" dirty="0"/>
              <a:t>Network slice</a:t>
            </a:r>
          </a:p>
          <a:p>
            <a:pPr lvl="1"/>
            <a:r>
              <a:rPr lang="en-GB" sz="1800" dirty="0"/>
              <a:t>Renewable energy Info</a:t>
            </a:r>
          </a:p>
          <a:p>
            <a:pPr lvl="1"/>
            <a:endParaRPr lang="en-GB" sz="2000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30044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FE77F-51E8-94F8-31DA-5ED385284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status for different granularities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E55D-933F-A2CE-656E-79F99EC22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Already supported in SA5 TS 28.554 in Rel-18</a:t>
            </a:r>
          </a:p>
          <a:p>
            <a:pPr lvl="1"/>
            <a:r>
              <a:rPr lang="en-US" sz="1600" dirty="0"/>
              <a:t>5GC EC (clause 6.7.3.2)</a:t>
            </a:r>
          </a:p>
          <a:p>
            <a:pPr lvl="1"/>
            <a:r>
              <a:rPr lang="en-US" sz="1600" dirty="0"/>
              <a:t>Network Slice EC (clause 6.7.3.3)</a:t>
            </a:r>
          </a:p>
          <a:p>
            <a:pPr lvl="1"/>
            <a:r>
              <a:rPr lang="en-US" sz="1600" dirty="0"/>
              <a:t>NG-RAN EC (clause 6.7.3.4)</a:t>
            </a:r>
          </a:p>
          <a:p>
            <a:r>
              <a:rPr lang="en-US" sz="2000" dirty="0"/>
              <a:t>Not supported in current standard</a:t>
            </a:r>
          </a:p>
          <a:p>
            <a:pPr lvl="1"/>
            <a:r>
              <a:rPr lang="en-US" sz="1600" dirty="0"/>
              <a:t>Renewable energy consumption for different granularities</a:t>
            </a:r>
          </a:p>
          <a:p>
            <a:pPr lvl="1"/>
            <a:r>
              <a:rPr lang="en-GB" sz="1600" dirty="0"/>
              <a:t>Average per UE </a:t>
            </a:r>
          </a:p>
          <a:p>
            <a:pPr lvl="1"/>
            <a:r>
              <a:rPr lang="en-GB" sz="1600" dirty="0"/>
              <a:t>Per specific UE</a:t>
            </a:r>
          </a:p>
          <a:p>
            <a:pPr lvl="1"/>
            <a:r>
              <a:rPr lang="en-GB" sz="1600" dirty="0"/>
              <a:t>Per PDU session of the UE</a:t>
            </a:r>
          </a:p>
          <a:p>
            <a:pPr lvl="1"/>
            <a:r>
              <a:rPr lang="en-GB" sz="1600" dirty="0"/>
              <a:t>Per QoS flow of the UE</a:t>
            </a:r>
          </a:p>
          <a:p>
            <a:r>
              <a:rPr lang="en-GB" sz="2000" dirty="0"/>
              <a:t>Both the Renewable EC and average per UE need further study in SA5.</a:t>
            </a:r>
          </a:p>
          <a:p>
            <a:r>
              <a:rPr lang="en-GB" sz="2000" dirty="0"/>
              <a:t>Controversial granularities for the work split between SA2 and SA5: </a:t>
            </a:r>
            <a:br>
              <a:rPr lang="en-GB" sz="2000" dirty="0"/>
            </a:br>
            <a:r>
              <a:rPr lang="en-GB" sz="2000" dirty="0"/>
              <a:t>per specific UE, per PDU session of the UE and the per QoS flow of the UE.</a:t>
            </a:r>
          </a:p>
          <a:p>
            <a:pPr marL="171450" indent="0">
              <a:buNone/>
            </a:pPr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90476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440FE-3274-E13F-1CC5-EDBDF94FD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 of UE related EC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F75E29D-BCD6-BA2A-4C99-76EF404BBC9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/>
                  <a:t>The current common understanding of the UE related Energy Consumption formula</a:t>
                </a:r>
              </a:p>
              <a:p>
                <a:pPr marL="0" indent="0" algn="ctr">
                  <a:buNone/>
                </a:pP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x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ran,x</a:t>
                </a:r>
                <a:r>
                  <a:rPr lang="en-US" sz="2000" dirty="0">
                    <a:latin typeface="Calibri" panose="020F0502020204030204" pitchFamily="34" charset="0"/>
                  </a:rPr>
                  <a:t>+ ∑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upf,x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,</a:t>
                </a:r>
              </a:p>
              <a:p>
                <a:pPr marL="0" indent="0" algn="ctr">
                  <a:buNone/>
                </a:pP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NF,x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𝑁𝐹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00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*EC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NF</a:t>
                </a:r>
                <a:endParaRPr lang="en-US" sz="2000" dirty="0">
                  <a:latin typeface="Calibri" panose="020F0502020204030204" pitchFamily="34" charset="0"/>
                </a:endParaRPr>
              </a:p>
              <a:p>
                <a:r>
                  <a:rPr lang="en-US" sz="2400" dirty="0"/>
                  <a:t>Per specific UE, </a:t>
                </a:r>
              </a:p>
              <a:p>
                <a:pPr marL="0" indent="0" algn="ctr">
                  <a:buNone/>
                </a:pPr>
                <a:r>
                  <a:rPr lang="en-US" sz="2000" dirty="0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UE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ran,UE</a:t>
                </a:r>
                <a:r>
                  <a:rPr lang="en-US" sz="2000" dirty="0">
                    <a:latin typeface="Calibri" panose="020F0502020204030204" pitchFamily="34" charset="0"/>
                  </a:rPr>
                  <a:t>+ ∑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upf,UE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𝑈𝐸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*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</a:t>
                </a:r>
                <a:r>
                  <a:rPr lang="en-US" sz="2000" dirty="0">
                    <a:latin typeface="Calibri" panose="020F0502020204030204" pitchFamily="34" charset="0"/>
                  </a:rPr>
                  <a:t>+ 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𝑢𝑝𝑓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𝑝𝑑𝑢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𝑈𝑃𝐹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*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endParaRPr lang="en-US" sz="2000" dirty="0">
                  <a:latin typeface="Calibri" panose="020F0502020204030204" pitchFamily="34" charset="0"/>
                </a:endParaRPr>
              </a:p>
              <a:p>
                <a:r>
                  <a:rPr lang="en-US" sz="2400" dirty="0"/>
                  <a:t>Per </a:t>
                </a:r>
                <a:r>
                  <a:rPr lang="en-GB" sz="2400" dirty="0"/>
                  <a:t>PDU session of the UE,</a:t>
                </a:r>
              </a:p>
              <a:p>
                <a:pPr marL="0" indent="0" algn="ctr">
                  <a:buNone/>
                </a:pPr>
                <a:r>
                  <a:rPr lang="en-US" sz="2000" dirty="0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PDU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ran,pdu</a:t>
                </a:r>
                <a:r>
                  <a:rPr lang="en-US" sz="2000" dirty="0">
                    <a:latin typeface="Calibri" panose="020F0502020204030204" pitchFamily="34" charset="0"/>
                  </a:rPr>
                  <a:t>+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upf,pdu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𝑝𝑑𝑢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</m:den>
                    </m:f>
                  </m:oMath>
                </a14:m>
                <a:r>
                  <a:rPr lang="en-US" sz="2000" dirty="0"/>
                  <a:t>*</a:t>
                </a:r>
                <a:r>
                  <a:rPr lang="en-US" sz="2000" dirty="0" err="1"/>
                  <a:t>EC</a:t>
                </a:r>
                <a:r>
                  <a:rPr lang="en-US" sz="2000" baseline="-25000" dirty="0" err="1"/>
                  <a:t>ran</a:t>
                </a:r>
                <a:r>
                  <a:rPr lang="en-US" sz="2000" dirty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𝑢𝑝𝑓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𝑝𝑑𝑢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𝑈𝑃𝐹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*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 </a:t>
                </a:r>
                <a:endParaRPr lang="en-US" sz="2000" dirty="0">
                  <a:latin typeface="Calibri" panose="020F0502020204030204" pitchFamily="34" charset="0"/>
                </a:endParaRPr>
              </a:p>
              <a:p>
                <a:r>
                  <a:rPr lang="en-US" sz="2400" dirty="0"/>
                  <a:t>Per</a:t>
                </a:r>
                <a:r>
                  <a:rPr lang="en-GB" sz="2400" dirty="0"/>
                  <a:t> QoS flow of the UE,</a:t>
                </a:r>
              </a:p>
              <a:p>
                <a:pPr marL="0" indent="0" algn="ctr">
                  <a:buNone/>
                </a:pP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Qos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ran,Qos</a:t>
                </a:r>
                <a:r>
                  <a:rPr lang="en-US" sz="2000" dirty="0">
                    <a:latin typeface="Calibri" panose="020F0502020204030204" pitchFamily="34" charset="0"/>
                  </a:rPr>
                  <a:t>+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upf,Qos</a:t>
                </a:r>
                <a:r>
                  <a:rPr lang="en-US" sz="2000" dirty="0">
                    <a:latin typeface="Calibri" panose="020F0502020204030204" pitchFamily="34" charset="0"/>
                  </a:rPr>
                  <a:t>=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𝑞𝑜𝑠𝑓𝑙𝑜𝑤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𝑟𝑎𝑛</m:t>
                        </m:r>
                      </m:den>
                    </m:f>
                  </m:oMath>
                </a14:m>
                <a:r>
                  <a:rPr lang="en-US" sz="2000" dirty="0"/>
                  <a:t>*</a:t>
                </a:r>
                <a:r>
                  <a:rPr lang="en-US" sz="2000" dirty="0" err="1"/>
                  <a:t>EC</a:t>
                </a:r>
                <a:r>
                  <a:rPr lang="en-US" sz="2000" baseline="-25000" dirty="0" err="1"/>
                  <a:t>ran</a:t>
                </a:r>
                <a:r>
                  <a:rPr lang="en-US" sz="2000" dirty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𝑢𝑝𝑓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baseline="-25000" smtClean="0">
                            <a:latin typeface="Cambria Math" panose="02040503050406030204" pitchFamily="18" charset="0"/>
                          </a:rPr>
                          <m:t>𝑞𝑜𝑠𝑓𝑙𝑜𝑤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𝐷𝑉</m:t>
                        </m:r>
                        <m:r>
                          <a:rPr lang="en-US" sz="2000" i="1" baseline="-25000">
                            <a:latin typeface="Cambria Math" panose="02040503050406030204" pitchFamily="18" charset="0"/>
                          </a:rPr>
                          <m:t>𝑈𝑃𝐹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*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 </a:t>
                </a:r>
                <a:endParaRPr lang="en-US" sz="2000" dirty="0">
                  <a:latin typeface="Calibri" panose="020F0502020204030204" pitchFamily="34" charset="0"/>
                </a:endParaRPr>
              </a:p>
              <a:p>
                <a:pPr marL="0" indent="0" algn="ctr">
                  <a:buNone/>
                </a:pPr>
                <a:endParaRPr lang="en-US" sz="2800" baseline="-25000" dirty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sz="2000" baseline="-25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F75E29D-BCD6-BA2A-4C99-76EF404BBC9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13492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64EB0-5311-2217-6E70-F3C06BB5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 of UE related EC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21B3D-94DA-FBA2-6A3E-FDD76541C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general issue is that currently RAN cannot provide the data volume for specific UEs, PDU sessions or QoS flows.</a:t>
            </a:r>
          </a:p>
          <a:p>
            <a:r>
              <a:rPr lang="en-US" dirty="0"/>
              <a:t>Another general assumption in this release is </a:t>
            </a:r>
          </a:p>
          <a:p>
            <a:pPr marL="0" indent="0" algn="ctr">
              <a:buNone/>
            </a:pPr>
            <a:r>
              <a:rPr lang="en-US" sz="2800" dirty="0" err="1">
                <a:latin typeface="Calibri" panose="020F0502020204030204" pitchFamily="34" charset="0"/>
              </a:rPr>
              <a:t>DV</a:t>
            </a:r>
            <a:r>
              <a:rPr lang="en-US" sz="2800" baseline="-25000" dirty="0" err="1">
                <a:latin typeface="Calibri" panose="020F0502020204030204" pitchFamily="34" charset="0"/>
              </a:rPr>
              <a:t>ran,UE</a:t>
            </a:r>
            <a:r>
              <a:rPr lang="en-US" sz="2800" baseline="-25000" dirty="0">
                <a:latin typeface="Calibri" panose="020F0502020204030204" pitchFamily="34" charset="0"/>
              </a:rPr>
              <a:t>=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</a:rPr>
              <a:t>DV</a:t>
            </a:r>
            <a:r>
              <a:rPr lang="en-US" sz="2800" baseline="-25000" dirty="0" err="1">
                <a:latin typeface="Calibri" panose="020F0502020204030204" pitchFamily="34" charset="0"/>
              </a:rPr>
              <a:t>upf,UE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1853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43CA-3813-B049-76CC-9BA0FCCB9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 in the formula that are already supported by SA5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0C841EB-23C7-68AD-96C3-C198B11ACEB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/>
                  <a:t>Per specific UE</a:t>
                </a:r>
              </a:p>
              <a:p>
                <a:pPr lvl="1"/>
                <a:r>
                  <a:rPr lang="en-US" sz="2000" dirty="0"/>
                  <a:t>OAM: </a:t>
                </a:r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 </a:t>
                </a:r>
                <a:r>
                  <a:rPr lang="en-US" sz="2000" dirty="0" err="1">
                    <a:latin typeface="Calibri" panose="020F0502020204030204" pitchFamily="34" charset="0"/>
                    <a:ea typeface="+mn-ea"/>
                    <a:cs typeface="+mn-cs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  <a:ea typeface="+mn-ea"/>
                    <a:cs typeface="+mn-cs"/>
                  </a:rPr>
                  <a:t>ran</a:t>
                </a:r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𝑈𝑃𝐹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,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endParaRPr lang="en-US" sz="2000" baseline="-250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sz="2000" dirty="0"/>
                  <a:t>CHF: </a:t>
                </a:r>
              </a:p>
              <a:p>
                <a:pPr lvl="2"/>
                <a:r>
                  <a:rPr lang="en-US" sz="1600" dirty="0"/>
                  <a:t>Cell ID served for UE</a:t>
                </a:r>
              </a:p>
              <a:p>
                <a:pPr lvl="2"/>
                <a:r>
                  <a:rPr lang="en-US" sz="1600" dirty="0"/>
                  <a:t>for each PDU session</a:t>
                </a:r>
                <a:r>
                  <a:rPr lang="en-US" sz="1400" kern="0" dirty="0"/>
                  <a:t>,</a:t>
                </a:r>
              </a:p>
              <a:p>
                <a:pPr lvl="3"/>
                <a:r>
                  <a:rPr lang="en-US" sz="1400" kern="0" dirty="0"/>
                  <a:t>UPF ID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𝑢𝑝𝑓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𝑝𝑑𝑢</m:t>
                    </m:r>
                  </m:oMath>
                </a14:m>
                <a:endParaRPr lang="en-US" dirty="0"/>
              </a:p>
              <a:p>
                <a:r>
                  <a:rPr lang="en-US" sz="2400" dirty="0"/>
                  <a:t>Per </a:t>
                </a:r>
                <a:r>
                  <a:rPr lang="en-GB" sz="2400" dirty="0"/>
                  <a:t>PDU session of the UE</a:t>
                </a:r>
              </a:p>
              <a:p>
                <a:pPr lvl="1"/>
                <a:r>
                  <a:rPr lang="en-US" sz="2000" dirty="0"/>
                  <a:t>OAM: </a:t>
                </a:r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 </a:t>
                </a:r>
                <a:r>
                  <a:rPr lang="en-US" sz="2000" dirty="0" err="1">
                    <a:latin typeface="Calibri" panose="020F0502020204030204" pitchFamily="34" charset="0"/>
                    <a:ea typeface="+mn-ea"/>
                    <a:cs typeface="+mn-cs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  <a:ea typeface="+mn-ea"/>
                    <a:cs typeface="+mn-cs"/>
                  </a:rPr>
                  <a:t>ran</a:t>
                </a:r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𝑈𝑃𝐹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baseline="-25000" dirty="0">
                    <a:latin typeface="Calibri" panose="020F0502020204030204" pitchFamily="34" charset="0"/>
                    <a:ea typeface="+mn-ea"/>
                    <a:cs typeface="+mn-cs"/>
                  </a:rPr>
                  <a:t>,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endParaRPr lang="en-US" sz="2000" baseline="-250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sz="2000" dirty="0"/>
                  <a:t>CHF: </a:t>
                </a:r>
                <a:r>
                  <a:rPr lang="en-US" sz="1600" dirty="0"/>
                  <a:t>Cell ID served for UE, UPF ID,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1600" b="0" i="1" baseline="-25000" smtClean="0">
                        <a:latin typeface="Cambria Math" panose="02040503050406030204" pitchFamily="18" charset="0"/>
                      </a:rPr>
                      <m:t>𝑢𝑝𝑓</m:t>
                    </m:r>
                    <m:r>
                      <a:rPr lang="en-US" sz="1600" b="0" i="1" baseline="-2500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baseline="-25000" smtClean="0">
                        <a:latin typeface="Cambria Math" panose="02040503050406030204" pitchFamily="18" charset="0"/>
                      </a:rPr>
                      <m:t>𝑝𝑑𝑢</m:t>
                    </m:r>
                  </m:oMath>
                </a14:m>
                <a:endParaRPr lang="en-GB" sz="2000" dirty="0"/>
              </a:p>
              <a:p>
                <a:r>
                  <a:rPr lang="en-US" sz="2400" dirty="0"/>
                  <a:t>per</a:t>
                </a:r>
                <a:r>
                  <a:rPr lang="en-GB" sz="2400" dirty="0"/>
                  <a:t> QoS flow of the UE</a:t>
                </a:r>
                <a:endParaRPr lang="en-US" sz="2400" dirty="0"/>
              </a:p>
              <a:p>
                <a:pPr lvl="1"/>
                <a:r>
                  <a:rPr lang="en-US" sz="2000" dirty="0"/>
                  <a:t>OAM: : 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ran</a:t>
                </a:r>
                <a:r>
                  <a:rPr lang="en-US" sz="2000" dirty="0"/>
                  <a:t>,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2000" i="1" baseline="-25000">
                        <a:latin typeface="Cambria Math" panose="02040503050406030204" pitchFamily="18" charset="0"/>
                      </a:rPr>
                      <m:t>𝑈𝑃𝐹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baseline="-25000" dirty="0">
                    <a:latin typeface="Calibri" panose="020F0502020204030204" pitchFamily="34" charset="0"/>
                  </a:rPr>
                  <a:t>, </a:t>
                </a:r>
                <a:r>
                  <a:rPr lang="en-US" sz="2000" dirty="0" err="1">
                    <a:latin typeface="Calibri" panose="020F0502020204030204" pitchFamily="34" charset="0"/>
                  </a:rPr>
                  <a:t>EC</a:t>
                </a:r>
                <a:r>
                  <a:rPr lang="en-US" sz="2000" baseline="-25000" dirty="0" err="1">
                    <a:latin typeface="Calibri" panose="020F0502020204030204" pitchFamily="34" charset="0"/>
                  </a:rPr>
                  <a:t>upf</a:t>
                </a:r>
                <a:endParaRPr lang="en-US" sz="2000" dirty="0"/>
              </a:p>
              <a:p>
                <a:pPr lvl="1"/>
                <a:r>
                  <a:rPr lang="en-US" sz="2000" dirty="0"/>
                  <a:t>CHF: Cell ID served for UE, UPF ID,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𝐷𝑉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𝑢𝑝𝑓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𝑄𝑜𝑠</m:t>
                    </m:r>
                  </m:oMath>
                </a14:m>
                <a:endParaRPr lang="en-GB" sz="2800" dirty="0"/>
              </a:p>
              <a:p>
                <a:pPr lvl="1"/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0C841EB-23C7-68AD-96C3-C198B11ACE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726820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B5794-A674-F842-8711-554392B90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perform the calculation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820E0-E878-C305-6314-2D172FF89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It is obvious that OAM + CHF have all the parameters in the formula for the UE related EC calculation.</a:t>
            </a:r>
          </a:p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Proposal 1: It is proposed that OAM calculates all the granularities that have been discussed in the NWM.</a:t>
            </a:r>
          </a:p>
          <a:p>
            <a:pPr lvl="1"/>
            <a:r>
              <a:rPr lang="en-US" sz="2000" dirty="0"/>
              <a:t>New impact to SA5: CHF sends the related parameters to OAM for UE related EC calculation.</a:t>
            </a:r>
          </a:p>
        </p:txBody>
      </p:sp>
    </p:spTree>
    <p:extLst>
      <p:ext uri="{BB962C8B-B14F-4D97-AF65-F5344CB8AC3E}">
        <p14:creationId xmlns:p14="http://schemas.microsoft.com/office/powerpoint/2010/main" val="9151252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0F633-8667-DCE8-637E-D2248E6BC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expose EC information to 5GC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6157F-B375-0E47-C026-A9A5F1277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SA5 sent an LS to SA2 regarding</a:t>
            </a:r>
            <a:r>
              <a:rPr lang="en-GB" sz="2400" dirty="0"/>
              <a:t> network energy related information exposure</a:t>
            </a:r>
            <a:r>
              <a:rPr lang="en-US" altLang="zh-CN" sz="2400" dirty="0"/>
              <a:t> (S2-2400072).</a:t>
            </a:r>
          </a:p>
          <a:p>
            <a:r>
              <a:rPr lang="en-US" altLang="zh-CN" sz="2400" dirty="0"/>
              <a:t>SA5 has already supported parameter exposure to 5GC NF by using </a:t>
            </a:r>
            <a:r>
              <a:rPr lang="en-US" sz="2400" dirty="0"/>
              <a:t>Service Based Management Architecture (SBMA)</a:t>
            </a:r>
          </a:p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Proposal 2: SBMA architecture can be reused by OAM to expose the EC information to 5GC.</a:t>
            </a:r>
          </a:p>
        </p:txBody>
      </p:sp>
    </p:spTree>
    <p:extLst>
      <p:ext uri="{BB962C8B-B14F-4D97-AF65-F5344CB8AC3E}">
        <p14:creationId xmlns:p14="http://schemas.microsoft.com/office/powerpoint/2010/main" val="381556030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E40F2-A058-2318-E221-8065837AB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expose EC information to AF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F0046-6108-3060-7E13-1843C6B14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It depends on SA5 to determine how to expose data to AF.</a:t>
            </a:r>
          </a:p>
          <a:p>
            <a:r>
              <a:rPr lang="en-US" sz="2400" dirty="0"/>
              <a:t>It </a:t>
            </a:r>
            <a:r>
              <a:rPr lang="en-US" sz="2400"/>
              <a:t>appears that the </a:t>
            </a:r>
            <a:r>
              <a:rPr lang="en-GB" sz="2400" dirty="0"/>
              <a:t>Exposure Governance Management Function (EGMF) can be used to expose data from OAM to the 3rd party as described in TS 28.533 (to be confirmed by SA5).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33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34051</TotalTime>
  <Words>624</Words>
  <Application>Microsoft Office PowerPoint</Application>
  <PresentationFormat>On-screen Show (4:3)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</vt:lpstr>
      <vt:lpstr>Arial</vt:lpstr>
      <vt:lpstr>Calibri</vt:lpstr>
      <vt:lpstr>Cambria Math</vt:lpstr>
      <vt:lpstr>Times New Roman</vt:lpstr>
      <vt:lpstr>Office Theme</vt:lpstr>
      <vt:lpstr>Analysis of SA2-SA5 work split  for energy consumption</vt:lpstr>
      <vt:lpstr>Work split between SA2 and SA5 for energy consumption</vt:lpstr>
      <vt:lpstr>Standard status for different granularities</vt:lpstr>
      <vt:lpstr>Formula of UE related EC</vt:lpstr>
      <vt:lpstr>Formula of UE related EC</vt:lpstr>
      <vt:lpstr>Parameters in the formula that are already supported by SA5</vt:lpstr>
      <vt:lpstr>Where to perform the calculation</vt:lpstr>
      <vt:lpstr>How to expose EC information to 5GC </vt:lpstr>
      <vt:lpstr>How to expose EC information to AF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QC_163</cp:lastModifiedBy>
  <cp:revision>569</cp:revision>
  <dcterms:created xsi:type="dcterms:W3CDTF">2008-08-30T09:32:10Z</dcterms:created>
  <dcterms:modified xsi:type="dcterms:W3CDTF">2024-08-09T12:25:36Z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d71424e4-2b5e-4ef9-a35e-e093f5c635c8</vt:lpwstr>
  </property>
  <property fmtid="{D5CDD505-2E9C-101B-9397-08002B2CF9AE}" pid="3" name="CTP_TimeStamp">
    <vt:lpwstr>2020-06-24 16:05:50Z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1717675459</vt:lpwstr>
  </property>
</Properties>
</file>