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0" r:id="rId6"/>
    <p:sldMasterId id="2147483836" r:id="rId7"/>
  </p:sldMasterIdLst>
  <p:notesMasterIdLst>
    <p:notesMasterId r:id="rId17"/>
  </p:notesMasterIdLst>
  <p:sldIdLst>
    <p:sldId id="2134805285" r:id="rId8"/>
    <p:sldId id="2134805393" r:id="rId9"/>
    <p:sldId id="2134805394" r:id="rId10"/>
    <p:sldId id="2134805396" r:id="rId11"/>
    <p:sldId id="2134805392" r:id="rId12"/>
    <p:sldId id="2134805395" r:id="rId13"/>
    <p:sldId id="2134805397" r:id="rId14"/>
    <p:sldId id="2134805390" r:id="rId15"/>
    <p:sldId id="2134805283" r:id="rId1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B10"/>
    <a:srgbClr val="FF3154"/>
    <a:srgbClr val="001D47"/>
    <a:srgbClr val="001135"/>
    <a:srgbClr val="0A0908"/>
    <a:srgbClr val="666666"/>
    <a:srgbClr val="333333"/>
    <a:srgbClr val="FFFFFF"/>
    <a:srgbClr val="CCCCCC"/>
    <a:srgbClr val="FFFB00"/>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EDAA80-2154-4877-A7EB-831578F5C35F}" v="8" dt="2024-08-09T17:49:14.014"/>
    <p1510:client id="{878D4879-FE12-A4A7-DF67-28EA2F678986}" v="253" dt="2024-08-09T12:22:35.477"/>
    <p1510:client id="{EA6FDB77-D813-403B-973F-8756B4D74942}" v="47" dt="2024-08-09T14:47:23.0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9" d="100"/>
          <a:sy n="99" d="100"/>
        </p:scale>
        <p:origin x="84" y="1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Master" Target="slideMasters/slideMaster2.xml"/><Relationship Id="rId12" Type="http://schemas.openxmlformats.org/officeDocument/2006/relationships/slide" Target="slides/slide5.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4.xml"/><Relationship Id="rId5" Type="http://schemas.openxmlformats.org/officeDocument/2006/relationships/customXml" Target="../customXml/item5.xml"/><Relationship Id="rId15" Type="http://schemas.openxmlformats.org/officeDocument/2006/relationships/slide" Target="slides/slide8.xml"/><Relationship Id="rId23" Type="http://schemas.microsoft.com/office/2018/10/relationships/authors" Target="authors.xml"/><Relationship Id="rId10" Type="http://schemas.openxmlformats.org/officeDocument/2006/relationships/slide" Target="slides/slide3.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8/9/2024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eg"/><Relationship Id="rId1" Type="http://schemas.openxmlformats.org/officeDocument/2006/relationships/slideMaster" Target="../slideMasters/slideMaster2.xml"/><Relationship Id="rId4" Type="http://schemas.openxmlformats.org/officeDocument/2006/relationships/image" Target="../media/image4.sv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12.sv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2.xml"/><Relationship Id="rId4" Type="http://schemas.openxmlformats.org/officeDocument/2006/relationships/image" Target="../media/image12.sv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12.svg"/></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17.sv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17.sv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17.sv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4.sv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2.xml"/><Relationship Id="rId4" Type="http://schemas.openxmlformats.org/officeDocument/2006/relationships/image" Target="../media/image4.sv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4.sv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4.sv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4.sv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4.sv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4.svg"/></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5" name="Straight Connector 4">
            <a:extLst>
              <a:ext uri="{FF2B5EF4-FFF2-40B4-BE49-F238E27FC236}">
                <a16:creationId xmlns:a16="http://schemas.microsoft.com/office/drawing/2014/main" id="{D0744410-8A14-5C00-ACB3-A4E2B723699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4" name="Straight Connector 3">
            <a:extLst>
              <a:ext uri="{FF2B5EF4-FFF2-40B4-BE49-F238E27FC236}">
                <a16:creationId xmlns:a16="http://schemas.microsoft.com/office/drawing/2014/main" id="{53559C28-B09A-D154-3785-2962AE7D044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5 Blue purple">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3465075C-3A04-8F21-2D96-F11146239A8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A77D7537-AB6E-150C-8EAC-2488703A5501}"/>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6DD48B6-4C1B-73D2-03B9-15D30FCE5E9E}"/>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64D70B58-DDCB-C449-2352-59773ED88AE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609F40CE-5FD9-0148-24E8-B471F0E808B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921AF8C9-7D93-7437-46E4-70C04BC1FCD9}"/>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4086F6C-E115-654F-39E3-04AE3FA5602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89683793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5 Orange red">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C7C13A4-489B-3211-82FF-868A0A256EF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490672C-BECC-A8CE-2FB2-AF9FB16315DB}"/>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3EA2D57-26D4-3FE7-0AD1-EEED4BE8BED6}"/>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3244009B-B9FA-D5C6-D5E3-5563DC7638F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2FD42FBA-921E-BB93-CEB5-51CAED5F599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ADC54FF-C0E3-D235-2C4E-2FB66C6E9ED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E3A682F-0F88-48F0-97B1-60B5B2477F9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20714388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5 Blue green">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A71822B-C712-A4E6-919B-405BA7F21A5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113608E-22FD-657F-8D07-CD39EC97958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DA917A93-F7DB-3A50-D98B-8185FF15DE00}"/>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8D8095F-7FCC-5669-F881-F66619242228}"/>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A8F3D3FE-D0C9-59C1-F189-DA228D51A05B}"/>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7F167DEA-E276-FD24-54AA-B4A09328CCE6}"/>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5BDAA131-A001-A420-C695-237DBC40265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87976481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5 Blue">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08FFEE3-9429-FB20-94DA-036B3BA28AF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F97AAA9-D469-5AE4-F90F-9020A3DDBE0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C2E78338-BF1F-47F8-574E-5A79325DD1F8}"/>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BEABEE7F-B8A9-CDE0-CB0E-B91BA834B8F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42EAFBE4-3E55-88EC-6263-AA83BE68E7C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55877F46-FE15-EE6B-7255-F5187038A7A8}"/>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F62DDA2E-E23F-3C1F-FBA8-13E4AE5F3526}"/>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44405296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5 White end slide">
    <p:bg>
      <p:bgPr>
        <a:solidFill>
          <a:schemeClr val="bg1"/>
        </a:solidFill>
        <a:effectLst/>
      </p:bgPr>
    </p:bg>
    <p:spTree>
      <p:nvGrpSpPr>
        <p:cNvPr id="1" name=""/>
        <p:cNvGrpSpPr/>
        <p:nvPr/>
      </p:nvGrpSpPr>
      <p:grpSpPr>
        <a:xfrm>
          <a:off x="0" y="0"/>
          <a:ext cx="0" cy="0"/>
          <a:chOff x="0" y="0"/>
          <a:chExt cx="0" cy="0"/>
        </a:xfrm>
      </p:grpSpPr>
      <p:grpSp>
        <p:nvGrpSpPr>
          <p:cNvPr id="2" name="Graphic 3">
            <a:extLst>
              <a:ext uri="{FF2B5EF4-FFF2-40B4-BE49-F238E27FC236}">
                <a16:creationId xmlns:a16="http://schemas.microsoft.com/office/drawing/2014/main" id="{46DC4F6B-8D28-1514-E83F-9C8BC35CC881}"/>
              </a:ext>
            </a:extLst>
          </p:cNvPr>
          <p:cNvGrpSpPr/>
          <p:nvPr userDrawn="1"/>
        </p:nvGrpSpPr>
        <p:grpSpPr>
          <a:xfrm>
            <a:off x="1833317" y="1954988"/>
            <a:ext cx="5477366" cy="1233523"/>
            <a:chOff x="469958" y="1647414"/>
            <a:chExt cx="8205029" cy="1847802"/>
          </a:xfrm>
          <a:solidFill>
            <a:schemeClr val="accent1"/>
          </a:solidFill>
        </p:grpSpPr>
        <p:sp>
          <p:nvSpPr>
            <p:cNvPr id="3" name="Freeform 10">
              <a:extLst>
                <a:ext uri="{FF2B5EF4-FFF2-40B4-BE49-F238E27FC236}">
                  <a16:creationId xmlns:a16="http://schemas.microsoft.com/office/drawing/2014/main" id="{528AAC0C-F8F7-997C-49C5-2DDCFFEF4C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4" name="Freeform 11">
              <a:extLst>
                <a:ext uri="{FF2B5EF4-FFF2-40B4-BE49-F238E27FC236}">
                  <a16:creationId xmlns:a16="http://schemas.microsoft.com/office/drawing/2014/main" id="{709A296F-6430-7EEE-74D0-2B39CDE8E8CE}"/>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5" name="Freeform 12">
              <a:extLst>
                <a:ext uri="{FF2B5EF4-FFF2-40B4-BE49-F238E27FC236}">
                  <a16:creationId xmlns:a16="http://schemas.microsoft.com/office/drawing/2014/main" id="{98732BD3-7687-3964-C382-BE79A166885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6" name="Freeform 13">
              <a:extLst>
                <a:ext uri="{FF2B5EF4-FFF2-40B4-BE49-F238E27FC236}">
                  <a16:creationId xmlns:a16="http://schemas.microsoft.com/office/drawing/2014/main" id="{9F629670-5E2F-8BFA-0D73-6127F5336BE0}"/>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7" name="Freeform 14">
              <a:extLst>
                <a:ext uri="{FF2B5EF4-FFF2-40B4-BE49-F238E27FC236}">
                  <a16:creationId xmlns:a16="http://schemas.microsoft.com/office/drawing/2014/main" id="{9B99146A-4055-2125-3098-1EF0E51C585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45050080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1.4 Bulletpoint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1" name="TextBox 10">
            <a:extLst>
              <a:ext uri="{FF2B5EF4-FFF2-40B4-BE49-F238E27FC236}">
                <a16:creationId xmlns:a16="http://schemas.microsoft.com/office/drawing/2014/main" id="{CAA37820-182D-1EB7-AF8B-A6B34F63F68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2" name="Slide Number Placeholder 5">
            <a:extLst>
              <a:ext uri="{FF2B5EF4-FFF2-40B4-BE49-F238E27FC236}">
                <a16:creationId xmlns:a16="http://schemas.microsoft.com/office/drawing/2014/main" id="{CE2E5BE2-B331-A0C0-8C3D-3B644FF16C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13" name="Straight Connector 12">
            <a:extLst>
              <a:ext uri="{FF2B5EF4-FFF2-40B4-BE49-F238E27FC236}">
                <a16:creationId xmlns:a16="http://schemas.microsoft.com/office/drawing/2014/main" id="{C4471E01-4B5D-597C-1AAD-279941B82E1C}"/>
              </a:ext>
            </a:extLst>
          </p:cNvPr>
          <p:cNvCxnSpPr>
            <a:cxnSpLocks/>
          </p:cNvCxnSpPr>
          <p:nvPr userDrawn="1"/>
        </p:nvCxnSpPr>
        <p:spPr>
          <a:xfrm>
            <a:off x="1400627" y="4830552"/>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Footer Placeholder 2">
            <a:extLst>
              <a:ext uri="{FF2B5EF4-FFF2-40B4-BE49-F238E27FC236}">
                <a16:creationId xmlns:a16="http://schemas.microsoft.com/office/drawing/2014/main" id="{177C34D5-50E3-692A-4113-A20C2953002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Apply appropriate data classification. Apply document ID (if applicable).</a:t>
            </a:r>
          </a:p>
        </p:txBody>
      </p:sp>
    </p:spTree>
    <p:extLst>
      <p:ext uri="{BB962C8B-B14F-4D97-AF65-F5344CB8AC3E}">
        <p14:creationId xmlns:p14="http://schemas.microsoft.com/office/powerpoint/2010/main" val="162453993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4 Bulletpoint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86B13C58-337C-7F31-E842-1040B36F0D2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0257226-AE3E-3B65-71BB-8A656558547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12" name="Straight Connector 11">
            <a:extLst>
              <a:ext uri="{FF2B5EF4-FFF2-40B4-BE49-F238E27FC236}">
                <a16:creationId xmlns:a16="http://schemas.microsoft.com/office/drawing/2014/main" id="{6FC74384-DD2A-533D-796C-EFFF39625FF5}"/>
              </a:ext>
            </a:extLst>
          </p:cNvPr>
          <p:cNvCxnSpPr>
            <a:cxnSpLocks/>
          </p:cNvCxnSpPr>
          <p:nvPr userDrawn="1"/>
        </p:nvCxnSpPr>
        <p:spPr>
          <a:xfrm>
            <a:off x="1400627" y="4830552"/>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Footer Placeholder 2">
            <a:extLst>
              <a:ext uri="{FF2B5EF4-FFF2-40B4-BE49-F238E27FC236}">
                <a16:creationId xmlns:a16="http://schemas.microsoft.com/office/drawing/2014/main" id="{FACB227E-CF72-2719-133F-6CBEB353488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Apply appropriate data classification. Apply document ID (if applicable).</a:t>
            </a:r>
          </a:p>
        </p:txBody>
      </p:sp>
    </p:spTree>
    <p:extLst>
      <p:ext uri="{BB962C8B-B14F-4D97-AF65-F5344CB8AC3E}">
        <p14:creationId xmlns:p14="http://schemas.microsoft.com/office/powerpoint/2010/main" val="419842524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662ED6-090E-314C-81BC-482FE282E5C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A15405D-0B3E-4E40-895B-F466A706722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E851E3F-4DA1-0B71-7206-0CCA582154DB}"/>
              </a:ext>
            </a:extLst>
          </p:cNvPr>
          <p:cNvSpPr>
            <a:spLocks noGrp="1"/>
          </p:cNvSpPr>
          <p:nvPr>
            <p:ph type="dt" sz="half" idx="10"/>
          </p:nvPr>
        </p:nvSpPr>
        <p:spPr/>
        <p:txBody>
          <a:bodyPr/>
          <a:lstStyle/>
          <a:p>
            <a:fld id="{80A2542A-3C2E-6C4C-A05D-221B4B47A072}" type="datetime1">
              <a:rPr lang="en-US" smtClean="0"/>
              <a:t>8/9/2024</a:t>
            </a:fld>
            <a:endParaRPr lang="en-US"/>
          </a:p>
        </p:txBody>
      </p:sp>
      <p:sp>
        <p:nvSpPr>
          <p:cNvPr id="8" name="Footer Placeholder 7">
            <a:extLst>
              <a:ext uri="{FF2B5EF4-FFF2-40B4-BE49-F238E27FC236}">
                <a16:creationId xmlns:a16="http://schemas.microsoft.com/office/drawing/2014/main" id="{E13CE64C-C806-FC14-8E46-83F2E0B194B1}"/>
              </a:ext>
            </a:extLst>
          </p:cNvPr>
          <p:cNvSpPr>
            <a:spLocks noGrp="1"/>
          </p:cNvSpPr>
          <p:nvPr>
            <p:ph type="ftr" sz="quarter" idx="11"/>
          </p:nvPr>
        </p:nvSpPr>
        <p:spPr/>
        <p:txBody>
          <a:bodyPr/>
          <a:lstStyle/>
          <a:p>
            <a:r>
              <a:rPr lang="en-US"/>
              <a:t>draft-wing-cidfi-03</a:t>
            </a:r>
          </a:p>
        </p:txBody>
      </p:sp>
      <p:sp>
        <p:nvSpPr>
          <p:cNvPr id="9" name="Slide Number Placeholder 8">
            <a:extLst>
              <a:ext uri="{FF2B5EF4-FFF2-40B4-BE49-F238E27FC236}">
                <a16:creationId xmlns:a16="http://schemas.microsoft.com/office/drawing/2014/main" id="{F7709EC5-09DB-5D5D-54AA-82536B6D00FA}"/>
              </a:ext>
            </a:extLst>
          </p:cNvPr>
          <p:cNvSpPr>
            <a:spLocks noGrp="1"/>
          </p:cNvSpPr>
          <p:nvPr>
            <p:ph type="sldNum" sz="quarter" idx="12"/>
          </p:nvPr>
        </p:nvSpPr>
        <p:spPr/>
        <p:txBody>
          <a:bodyPr/>
          <a:lstStyle/>
          <a:p>
            <a:fld id="{3539A108-9D1D-2440-A805-76DA389667DE}" type="slidenum">
              <a:rPr lang="en-US" smtClean="0"/>
              <a:t>‹#›</a:t>
            </a:fld>
            <a:endParaRPr lang="en-US"/>
          </a:p>
        </p:txBody>
      </p:sp>
    </p:spTree>
    <p:extLst>
      <p:ext uri="{BB962C8B-B14F-4D97-AF65-F5344CB8AC3E}">
        <p14:creationId xmlns:p14="http://schemas.microsoft.com/office/powerpoint/2010/main" val="41968584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D15D28-A831-024A-8A07-3A81E1A9CE6C}"/>
              </a:ext>
            </a:extLst>
          </p:cNvPr>
          <p:cNvSpPr>
            <a:spLocks noGrp="1"/>
          </p:cNvSpPr>
          <p:nvPr>
            <p:ph type="dt" sz="half" idx="10"/>
          </p:nvPr>
        </p:nvSpPr>
        <p:spPr/>
        <p:txBody>
          <a:bodyPr/>
          <a:lstStyle/>
          <a:p>
            <a:fld id="{E90E5F05-6029-3346-8292-26490F85A477}" type="datetimeFigureOut">
              <a:rPr lang="en-US" smtClean="0"/>
              <a:t>8/9/2024</a:t>
            </a:fld>
            <a:endParaRPr lang="en-US"/>
          </a:p>
        </p:txBody>
      </p:sp>
      <p:sp>
        <p:nvSpPr>
          <p:cNvPr id="3" name="Footer Placeholder 2">
            <a:extLst>
              <a:ext uri="{FF2B5EF4-FFF2-40B4-BE49-F238E27FC236}">
                <a16:creationId xmlns:a16="http://schemas.microsoft.com/office/drawing/2014/main" id="{D1DF3C46-B04B-004B-81AB-00AAFE66B5E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45DBDF-5DDC-D842-A106-4C0E84D2AF46}"/>
              </a:ext>
            </a:extLst>
          </p:cNvPr>
          <p:cNvSpPr>
            <a:spLocks noGrp="1"/>
          </p:cNvSpPr>
          <p:nvPr>
            <p:ph type="sldNum" sz="quarter" idx="12"/>
          </p:nvPr>
        </p:nvSpPr>
        <p:spPr/>
        <p:txBody>
          <a:bodyPr/>
          <a:lstStyle/>
          <a:p>
            <a:fld id="{CBBA179F-3686-3945-9027-A8D60B5D7B96}" type="slidenum">
              <a:rPr lang="en-US" smtClean="0"/>
              <a:t>‹#›</a:t>
            </a:fld>
            <a:endParaRPr lang="en-US"/>
          </a:p>
        </p:txBody>
      </p:sp>
    </p:spTree>
    <p:extLst>
      <p:ext uri="{BB962C8B-B14F-4D97-AF65-F5344CB8AC3E}">
        <p14:creationId xmlns:p14="http://schemas.microsoft.com/office/powerpoint/2010/main" val="315239696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6_Two Column Text Layout">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F384717-39C3-4AC7-9EA1-C3EA1A638B65}"/>
              </a:ext>
            </a:extLst>
          </p:cNvPr>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a:t>Click to edit secondary headline</a:t>
            </a:r>
          </a:p>
        </p:txBody>
      </p:sp>
      <p:sp>
        <p:nvSpPr>
          <p:cNvPr id="3" name="Text Placeholder 42">
            <a:extLst>
              <a:ext uri="{FF2B5EF4-FFF2-40B4-BE49-F238E27FC236}">
                <a16:creationId xmlns:a16="http://schemas.microsoft.com/office/drawing/2014/main" id="{6D6C4B20-F952-4A3C-AB73-2A06B8C3F696}"/>
              </a:ext>
            </a:extLst>
          </p:cNvPr>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a:t>Click to edit headline</a:t>
            </a:r>
          </a:p>
        </p:txBody>
      </p:sp>
      <p:sp>
        <p:nvSpPr>
          <p:cNvPr id="6" name="Text Placeholder 3">
            <a:extLst>
              <a:ext uri="{FF2B5EF4-FFF2-40B4-BE49-F238E27FC236}">
                <a16:creationId xmlns:a16="http://schemas.microsoft.com/office/drawing/2014/main" id="{D48EFACD-CEB2-4692-815C-86D19FBB4A40}"/>
              </a:ext>
            </a:extLst>
          </p:cNvPr>
          <p:cNvSpPr>
            <a:spLocks noGrp="1"/>
          </p:cNvSpPr>
          <p:nvPr>
            <p:ph type="body" sz="quarter" idx="12"/>
          </p:nvPr>
        </p:nvSpPr>
        <p:spPr>
          <a:xfrm>
            <a:off x="4176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3">
            <a:extLst>
              <a:ext uri="{FF2B5EF4-FFF2-40B4-BE49-F238E27FC236}">
                <a16:creationId xmlns:a16="http://schemas.microsoft.com/office/drawing/2014/main" id="{3CBCB907-9E7B-4CB2-B9DE-4FC3076D2A87}"/>
              </a:ext>
            </a:extLst>
          </p:cNvPr>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1E14DFDF-6038-42CF-9F88-F60BDA6A7F2B}"/>
              </a:ext>
            </a:extLst>
          </p:cNvPr>
          <p:cNvSpPr>
            <a:spLocks noGrp="1"/>
          </p:cNvSpPr>
          <p:nvPr>
            <p:ph type="ftr" sz="quarter" idx="14"/>
          </p:nvPr>
        </p:nvSpPr>
        <p:spPr/>
        <p:txBody>
          <a:bodyPr/>
          <a:lstStyle/>
          <a:p>
            <a:r>
              <a:rPr lang="en-GB"/>
              <a:t>&lt;Document ID: change ID in footer or remove&gt; &lt;Change information classification in footer&gt;</a:t>
            </a:r>
            <a:endParaRPr lang="en-US"/>
          </a:p>
        </p:txBody>
      </p:sp>
    </p:spTree>
    <p:extLst>
      <p:ext uri="{BB962C8B-B14F-4D97-AF65-F5344CB8AC3E}">
        <p14:creationId xmlns:p14="http://schemas.microsoft.com/office/powerpoint/2010/main" val="919349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2" name="Straight Connector 1">
            <a:extLst>
              <a:ext uri="{FF2B5EF4-FFF2-40B4-BE49-F238E27FC236}">
                <a16:creationId xmlns:a16="http://schemas.microsoft.com/office/drawing/2014/main" id="{296D02C5-F794-02A5-9D37-1018EC4A298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2" name="Straight Connector 1">
            <a:extLst>
              <a:ext uri="{FF2B5EF4-FFF2-40B4-BE49-F238E27FC236}">
                <a16:creationId xmlns:a16="http://schemas.microsoft.com/office/drawing/2014/main" id="{9B9FE98F-750B-124A-AB36-A98D98DEA88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2" name="Straight Connector 1">
            <a:extLst>
              <a:ext uri="{FF2B5EF4-FFF2-40B4-BE49-F238E27FC236}">
                <a16:creationId xmlns:a16="http://schemas.microsoft.com/office/drawing/2014/main" id="{D2469804-3D7D-D013-35CB-24DEE40DE41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2" name="Straight Connector 1">
            <a:extLst>
              <a:ext uri="{FF2B5EF4-FFF2-40B4-BE49-F238E27FC236}">
                <a16:creationId xmlns:a16="http://schemas.microsoft.com/office/drawing/2014/main" id="{E7303E76-5976-AA67-FD72-87B2A291B56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3" name="Straight Connector 2">
            <a:extLst>
              <a:ext uri="{FF2B5EF4-FFF2-40B4-BE49-F238E27FC236}">
                <a16:creationId xmlns:a16="http://schemas.microsoft.com/office/drawing/2014/main" id="{72C51FFE-5DAC-A9B0-E605-61A58B24E190}"/>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3" name="Straight Connector 2">
            <a:extLst>
              <a:ext uri="{FF2B5EF4-FFF2-40B4-BE49-F238E27FC236}">
                <a16:creationId xmlns:a16="http://schemas.microsoft.com/office/drawing/2014/main" id="{16CCFB2F-D40E-65A3-6296-DFEDEDD3737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7" name="Straight Connector 6">
            <a:extLst>
              <a:ext uri="{FF2B5EF4-FFF2-40B4-BE49-F238E27FC236}">
                <a16:creationId xmlns:a16="http://schemas.microsoft.com/office/drawing/2014/main" id="{0850E05B-2BC8-48AD-D3B1-486EB5FCBAC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3" name="Straight Connector 2">
            <a:extLst>
              <a:ext uri="{FF2B5EF4-FFF2-40B4-BE49-F238E27FC236}">
                <a16:creationId xmlns:a16="http://schemas.microsoft.com/office/drawing/2014/main" id="{10197657-9D9B-4AF7-E9C9-776BC009558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7" name="Straight Connector 6">
            <a:extLst>
              <a:ext uri="{FF2B5EF4-FFF2-40B4-BE49-F238E27FC236}">
                <a16:creationId xmlns:a16="http://schemas.microsoft.com/office/drawing/2014/main" id="{53224256-5A48-9D8B-C9D2-2CC09506C7C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2" name="Straight Connector 1">
            <a:extLst>
              <a:ext uri="{FF2B5EF4-FFF2-40B4-BE49-F238E27FC236}">
                <a16:creationId xmlns:a16="http://schemas.microsoft.com/office/drawing/2014/main" id="{D81B0E9F-637B-B4E3-0E4C-6D28BA81E660}"/>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5" name="Straight Connector 4">
            <a:extLst>
              <a:ext uri="{FF2B5EF4-FFF2-40B4-BE49-F238E27FC236}">
                <a16:creationId xmlns:a16="http://schemas.microsoft.com/office/drawing/2014/main" id="{AAB8DA60-1079-0DE5-3032-4CC124EFC3A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C5C5220E-134B-27E4-7BF1-37E70D4B64A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7" name="Straight Connector 6">
            <a:extLst>
              <a:ext uri="{FF2B5EF4-FFF2-40B4-BE49-F238E27FC236}">
                <a16:creationId xmlns:a16="http://schemas.microsoft.com/office/drawing/2014/main" id="{5043BA7C-3D07-A541-E538-C8BD56B50AB3}"/>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2" name="Straight Connector 1">
            <a:extLst>
              <a:ext uri="{FF2B5EF4-FFF2-40B4-BE49-F238E27FC236}">
                <a16:creationId xmlns:a16="http://schemas.microsoft.com/office/drawing/2014/main" id="{30FB4871-3E91-2C06-4BD6-BAB4716AC823}"/>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3" name="Straight Connector 2">
            <a:extLst>
              <a:ext uri="{FF2B5EF4-FFF2-40B4-BE49-F238E27FC236}">
                <a16:creationId xmlns:a16="http://schemas.microsoft.com/office/drawing/2014/main" id="{C180751A-A425-2A7C-9905-D4075302A3A9}"/>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2" name="Straight Connector 1">
            <a:extLst>
              <a:ext uri="{FF2B5EF4-FFF2-40B4-BE49-F238E27FC236}">
                <a16:creationId xmlns:a16="http://schemas.microsoft.com/office/drawing/2014/main" id="{F5A84A49-4C32-0562-6B33-E8281C62C942}"/>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2" name="Straight Connector 1">
            <a:extLst>
              <a:ext uri="{FF2B5EF4-FFF2-40B4-BE49-F238E27FC236}">
                <a16:creationId xmlns:a16="http://schemas.microsoft.com/office/drawing/2014/main" id="{20907F98-A046-E796-677D-FB8EEDD6F083}"/>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2" name="Straight Connector 1">
            <a:extLst>
              <a:ext uri="{FF2B5EF4-FFF2-40B4-BE49-F238E27FC236}">
                <a16:creationId xmlns:a16="http://schemas.microsoft.com/office/drawing/2014/main" id="{1F9E2940-FA7B-D6D9-D260-E7460440051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2" name="Straight Connector 1">
            <a:extLst>
              <a:ext uri="{FF2B5EF4-FFF2-40B4-BE49-F238E27FC236}">
                <a16:creationId xmlns:a16="http://schemas.microsoft.com/office/drawing/2014/main" id="{EF6BC33A-A2E3-7103-ACC7-6F043901E5E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2" name="Straight Connector 1">
            <a:extLst>
              <a:ext uri="{FF2B5EF4-FFF2-40B4-BE49-F238E27FC236}">
                <a16:creationId xmlns:a16="http://schemas.microsoft.com/office/drawing/2014/main" id="{97FF23FE-4D10-4C29-7B09-1D707687BDB0}"/>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2" name="Straight Connector 1">
            <a:extLst>
              <a:ext uri="{FF2B5EF4-FFF2-40B4-BE49-F238E27FC236}">
                <a16:creationId xmlns:a16="http://schemas.microsoft.com/office/drawing/2014/main" id="{6F6E148E-AE32-EC04-55CF-5022F79ADEBA}"/>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2" name="Straight Connector 1">
            <a:extLst>
              <a:ext uri="{FF2B5EF4-FFF2-40B4-BE49-F238E27FC236}">
                <a16:creationId xmlns:a16="http://schemas.microsoft.com/office/drawing/2014/main" id="{31F15E35-8F62-FCD4-CD9C-8C7F57AAEDE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2" name="Straight Connector 1">
            <a:extLst>
              <a:ext uri="{FF2B5EF4-FFF2-40B4-BE49-F238E27FC236}">
                <a16:creationId xmlns:a16="http://schemas.microsoft.com/office/drawing/2014/main" id="{EB055563-B67F-14B5-583B-3BFC0EB8093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2" name="Straight Connector 1">
            <a:extLst>
              <a:ext uri="{FF2B5EF4-FFF2-40B4-BE49-F238E27FC236}">
                <a16:creationId xmlns:a16="http://schemas.microsoft.com/office/drawing/2014/main" id="{2987F7F1-F554-8627-99C4-694EBCFB2B2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3" name="Straight Connector 2">
            <a:extLst>
              <a:ext uri="{FF2B5EF4-FFF2-40B4-BE49-F238E27FC236}">
                <a16:creationId xmlns:a16="http://schemas.microsoft.com/office/drawing/2014/main" id="{DA7837CA-5E74-BA1B-C559-ADAB2DF6DB76}"/>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2" name="Straight Connector 1">
            <a:extLst>
              <a:ext uri="{FF2B5EF4-FFF2-40B4-BE49-F238E27FC236}">
                <a16:creationId xmlns:a16="http://schemas.microsoft.com/office/drawing/2014/main" id="{0E53593B-A7AE-9963-B6BC-8C94C8F0B46B}"/>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8B78E584-630B-6BB7-31DB-22945E35D16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C935493C-0314-59F4-3E99-CA50A71C90C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793B8AC4-F4BB-1C6B-E9E1-81AAE91353A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15CA3B95-CC6F-4FEB-6208-83820633185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95A401B5-C192-1C5E-DEC6-0208970D3606}"/>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2" name="Straight Connector 1">
            <a:extLst>
              <a:ext uri="{FF2B5EF4-FFF2-40B4-BE49-F238E27FC236}">
                <a16:creationId xmlns:a16="http://schemas.microsoft.com/office/drawing/2014/main" id="{915E90F7-1D56-9D4E-EEB3-850E3973D909}"/>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07706451-60D5-D91A-8F02-C9976F1594E7}"/>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AC6A19A-B08A-3B13-3757-298A0EA8C9A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8.1 - End BlueGreen2">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A71822B-C712-A4E6-919B-405BA7F21A5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113608E-22FD-657F-8D07-CD39EC97958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DA917A93-F7DB-3A50-D98B-8185FF15DE00}"/>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8D8095F-7FCC-5669-F881-F66619242228}"/>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A8F3D3FE-D0C9-59C1-F189-DA228D51A05B}"/>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7F167DEA-E276-FD24-54AA-B4A09328CCE6}"/>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5BDAA131-A001-A420-C695-237DBC40265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289778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2 - End BlueGreen3">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EF89375-E21D-F63F-06A8-C59355F125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BD7979C-B9C6-8A09-B241-FD1FED4BAC89}"/>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7B0CAF0-3BC0-2F0C-A2D6-BD2777136ABD}"/>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DFE11313-A28D-C9D5-388D-F3DCE472D73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5423B194-3C18-4ED2-C954-ADB91F99CDD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A46B4C4-EAE8-DC64-8EE7-085376B9F0C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68AEA7C-4869-2294-8EAF-A87420CD474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849010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8.3 - End BlueGreen5">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08FFEE3-9429-FB20-94DA-036B3BA28A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F97AAA9-D469-5AE4-F90F-9020A3DDBE0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C2E78338-BF1F-47F8-574E-5A79325DD1F8}"/>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BEABEE7F-B8A9-CDE0-CB0E-B91BA834B8F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42EAFBE4-3E55-88EC-6263-AA83BE68E7C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55877F46-FE15-EE6B-7255-F5187038A7A8}"/>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F62DDA2E-E23F-3C1F-FBA8-13E4AE5F3526}"/>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380662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8.4 - End PurpleBlue2">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3465075C-3A04-8F21-2D96-F11146239A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A77D7537-AB6E-150C-8EAC-2488703A5501}"/>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6DD48B6-4C1B-73D2-03B9-15D30FCE5E9E}"/>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64D70B58-DDCB-C449-2352-59773ED88AE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609F40CE-5FD9-0148-24E8-B471F0E808B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921AF8C9-7D93-7437-46E4-70C04BC1FCD9}"/>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4086F6C-E115-654F-39E3-04AE3FA5602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7527178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8.5 - End BluePink1">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39F40A4-C4FE-CE81-4DDE-1096BF05B1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04350EF6-70D2-8CA6-C8B4-23AD48C51B92}"/>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E3C5F24B-DEBE-91F4-60EF-98DB9598FC4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430F02E-A1F8-79E9-1749-B79A96144ED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FABBDCAD-55AC-A504-7AB9-9EA8B4E0982A}"/>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870B6CA-17E5-8094-AABA-A4EB4CF4DD7D}"/>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B471460-440F-63D0-B43A-D4E98094F4B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536942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8.6 - End Pink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21011232-FEC1-556E-5D81-2627C46F6D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305D3B8-631A-ECF6-F436-B2BCDEC1D146}"/>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5AA4292-461B-4E6C-D0DF-22D79FF5659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E83B83EF-F13E-0C9F-A72E-1028FFB5C1A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7583F4ED-E4FB-BC79-63D6-917602298C36}"/>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7AF8DF3-63F0-80CE-4E26-5256A0E0248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D0AD8F7-2131-0B88-1728-D3CA421A2D2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8426698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8.7 - Divider Orange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C7C13A4-489B-3211-82FF-868A0A256E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490672C-BECC-A8CE-2FB2-AF9FB16315DB}"/>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3EA2D57-26D4-3FE7-0AD1-EEED4BE8BED6}"/>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3244009B-B9FA-D5C6-D5E3-5563DC7638F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2FD42FBA-921E-BB93-CEB5-51CAED5F599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ADC54FF-C0E3-D235-2C4E-2FB66C6E9ED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E3A682F-0F88-48F0-97B1-60B5B2477F9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51156547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8.8 - Divider White">
    <p:bg>
      <p:bgPr>
        <a:solidFill>
          <a:schemeClr val="bg1"/>
        </a:solidFill>
        <a:effectLst/>
      </p:bgPr>
    </p:bg>
    <p:spTree>
      <p:nvGrpSpPr>
        <p:cNvPr id="1" name=""/>
        <p:cNvGrpSpPr/>
        <p:nvPr/>
      </p:nvGrpSpPr>
      <p:grpSpPr>
        <a:xfrm>
          <a:off x="0" y="0"/>
          <a:ext cx="0" cy="0"/>
          <a:chOff x="0" y="0"/>
          <a:chExt cx="0" cy="0"/>
        </a:xfrm>
      </p:grpSpPr>
      <p:grpSp>
        <p:nvGrpSpPr>
          <p:cNvPr id="2" name="Graphic 3">
            <a:extLst>
              <a:ext uri="{FF2B5EF4-FFF2-40B4-BE49-F238E27FC236}">
                <a16:creationId xmlns:a16="http://schemas.microsoft.com/office/drawing/2014/main" id="{46DC4F6B-8D28-1514-E83F-9C8BC35CC881}"/>
              </a:ext>
            </a:extLst>
          </p:cNvPr>
          <p:cNvGrpSpPr/>
          <p:nvPr userDrawn="1"/>
        </p:nvGrpSpPr>
        <p:grpSpPr>
          <a:xfrm>
            <a:off x="1833317" y="1954988"/>
            <a:ext cx="5477366" cy="1233523"/>
            <a:chOff x="469958" y="1647414"/>
            <a:chExt cx="8205029" cy="1847802"/>
          </a:xfrm>
          <a:solidFill>
            <a:schemeClr val="accent1"/>
          </a:solidFill>
        </p:grpSpPr>
        <p:sp>
          <p:nvSpPr>
            <p:cNvPr id="3" name="Freeform 10">
              <a:extLst>
                <a:ext uri="{FF2B5EF4-FFF2-40B4-BE49-F238E27FC236}">
                  <a16:creationId xmlns:a16="http://schemas.microsoft.com/office/drawing/2014/main" id="{528AAC0C-F8F7-997C-49C5-2DDCFFEF4C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4" name="Freeform 11">
              <a:extLst>
                <a:ext uri="{FF2B5EF4-FFF2-40B4-BE49-F238E27FC236}">
                  <a16:creationId xmlns:a16="http://schemas.microsoft.com/office/drawing/2014/main" id="{709A296F-6430-7EEE-74D0-2B39CDE8E8CE}"/>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5" name="Freeform 12">
              <a:extLst>
                <a:ext uri="{FF2B5EF4-FFF2-40B4-BE49-F238E27FC236}">
                  <a16:creationId xmlns:a16="http://schemas.microsoft.com/office/drawing/2014/main" id="{98732BD3-7687-3964-C382-BE79A166885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6" name="Freeform 13">
              <a:extLst>
                <a:ext uri="{FF2B5EF4-FFF2-40B4-BE49-F238E27FC236}">
                  <a16:creationId xmlns:a16="http://schemas.microsoft.com/office/drawing/2014/main" id="{9F629670-5E2F-8BFA-0D73-6127F5336BE0}"/>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7" name="Freeform 14">
              <a:extLst>
                <a:ext uri="{FF2B5EF4-FFF2-40B4-BE49-F238E27FC236}">
                  <a16:creationId xmlns:a16="http://schemas.microsoft.com/office/drawing/2014/main" id="{9B99146A-4055-2125-3098-1EF0E51C585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523916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2" name="Straight Connector 1">
            <a:extLst>
              <a:ext uri="{FF2B5EF4-FFF2-40B4-BE49-F238E27FC236}">
                <a16:creationId xmlns:a16="http://schemas.microsoft.com/office/drawing/2014/main" id="{5B2E0291-902D-01E0-6FC4-89B560E81BF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1 Blank">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 name="TextBox 1">
            <a:extLst>
              <a:ext uri="{FF2B5EF4-FFF2-40B4-BE49-F238E27FC236}">
                <a16:creationId xmlns:a16="http://schemas.microsoft.com/office/drawing/2014/main" id="{0FF79836-BBB3-F465-E1C5-425AB4A83E4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3" name="Slide Number Placeholder 5">
            <a:extLst>
              <a:ext uri="{FF2B5EF4-FFF2-40B4-BE49-F238E27FC236}">
                <a16:creationId xmlns:a16="http://schemas.microsoft.com/office/drawing/2014/main" id="{D4E9A04A-3145-3809-19A7-33EF3021A9A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4" name="Straight Connector 3">
            <a:extLst>
              <a:ext uri="{FF2B5EF4-FFF2-40B4-BE49-F238E27FC236}">
                <a16:creationId xmlns:a16="http://schemas.microsoft.com/office/drawing/2014/main" id="{E5C3DF80-A3E4-DDDB-D584-7BEE3A84C96D}"/>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16E76675-E286-0D90-FB5C-6C963712349E}"/>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tx1"/>
                </a:solidFill>
              </a:defRPr>
            </a:lvl1pPr>
          </a:lstStyle>
          <a:p>
            <a:r>
              <a:rPr lang="en-US"/>
              <a:t>Apply a document ID (if applicable).</a:t>
            </a:r>
          </a:p>
        </p:txBody>
      </p:sp>
    </p:spTree>
    <p:extLst>
      <p:ext uri="{BB962C8B-B14F-4D97-AF65-F5344CB8AC3E}">
        <p14:creationId xmlns:p14="http://schemas.microsoft.com/office/powerpoint/2010/main" val="37101780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2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7F7DE4C9-FBB8-8A4B-2DB4-4E815C009D5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B509751-E824-3979-F221-A742B654E0C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15" name="Straight Connector 14">
            <a:extLst>
              <a:ext uri="{FF2B5EF4-FFF2-40B4-BE49-F238E27FC236}">
                <a16:creationId xmlns:a16="http://schemas.microsoft.com/office/drawing/2014/main" id="{0DEEAF58-9B69-8065-447C-1BD11A04A742}"/>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6" name="Footer Placeholder 2">
            <a:extLst>
              <a:ext uri="{FF2B5EF4-FFF2-40B4-BE49-F238E27FC236}">
                <a16:creationId xmlns:a16="http://schemas.microsoft.com/office/drawing/2014/main" id="{EDDFD53A-DF6B-C791-DBA9-4B63437DA8D3}"/>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tx1"/>
                </a:solidFill>
              </a:defRPr>
            </a:lvl1pPr>
          </a:lstStyle>
          <a:p>
            <a:r>
              <a:rPr lang="en-US"/>
              <a:t>Apply a document ID (if applicable).</a:t>
            </a:r>
          </a:p>
        </p:txBody>
      </p:sp>
    </p:spTree>
    <p:extLst>
      <p:ext uri="{BB962C8B-B14F-4D97-AF65-F5344CB8AC3E}">
        <p14:creationId xmlns:p14="http://schemas.microsoft.com/office/powerpoint/2010/main" val="244793627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3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1"/>
                </a:solidFill>
              </a:defRPr>
            </a:lvl1pPr>
            <a:lvl2pPr marL="180000" indent="0">
              <a:lnSpc>
                <a:spcPct val="100000"/>
              </a:lnSpc>
              <a:spcBef>
                <a:spcPts val="0"/>
              </a:spcBef>
              <a:spcAft>
                <a:spcPts val="600"/>
              </a:spcAft>
              <a:buSzPct val="70000"/>
              <a:buNone/>
              <a:defRPr sz="1200">
                <a:solidFill>
                  <a:schemeClr val="tx1"/>
                </a:solidFill>
              </a:defRPr>
            </a:lvl2pPr>
            <a:lvl3pPr marL="360000" indent="0">
              <a:lnSpc>
                <a:spcPct val="100000"/>
              </a:lnSpc>
              <a:spcBef>
                <a:spcPts val="0"/>
              </a:spcBef>
              <a:spcAft>
                <a:spcPts val="600"/>
              </a:spcAft>
              <a:buSzPct val="70000"/>
              <a:buNone/>
              <a:defRPr sz="1200">
                <a:solidFill>
                  <a:schemeClr val="tx1"/>
                </a:solidFill>
              </a:defRPr>
            </a:lvl3pPr>
            <a:lvl4pPr marL="540000" indent="0">
              <a:lnSpc>
                <a:spcPct val="100000"/>
              </a:lnSpc>
              <a:spcBef>
                <a:spcPts val="0"/>
              </a:spcBef>
              <a:spcAft>
                <a:spcPts val="600"/>
              </a:spcAft>
              <a:buSzPct val="70000"/>
              <a:buNone/>
              <a:defRPr sz="1200">
                <a:solidFill>
                  <a:schemeClr val="tx1"/>
                </a:solidFill>
              </a:defRPr>
            </a:lvl4pPr>
            <a:lvl5pPr marL="720000" indent="0">
              <a:lnSpc>
                <a:spcPct val="100000"/>
              </a:lnSpc>
              <a:spcBef>
                <a:spcPts val="0"/>
              </a:spcBef>
              <a:spcAft>
                <a:spcPts val="600"/>
              </a:spcAft>
              <a:buSzPct val="70000"/>
              <a:buNone/>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D706B219-6557-5951-F467-43B768A9C96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4FF66938-CF4B-D097-1BC6-18EB230030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12" name="Straight Connector 11">
            <a:extLst>
              <a:ext uri="{FF2B5EF4-FFF2-40B4-BE49-F238E27FC236}">
                <a16:creationId xmlns:a16="http://schemas.microsoft.com/office/drawing/2014/main" id="{CB929F03-682A-4566-CF9F-D3B71DB45756}"/>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3" name="Footer Placeholder 2">
            <a:extLst>
              <a:ext uri="{FF2B5EF4-FFF2-40B4-BE49-F238E27FC236}">
                <a16:creationId xmlns:a16="http://schemas.microsoft.com/office/drawing/2014/main" id="{FEE177B5-71D7-398C-03E7-932A701525D8}"/>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tx1"/>
                </a:solidFill>
              </a:defRPr>
            </a:lvl1pPr>
          </a:lstStyle>
          <a:p>
            <a:r>
              <a:rPr lang="en-US"/>
              <a:t>Apply a document ID (if applicable).</a:t>
            </a:r>
          </a:p>
        </p:txBody>
      </p:sp>
    </p:spTree>
    <p:extLst>
      <p:ext uri="{BB962C8B-B14F-4D97-AF65-F5344CB8AC3E}">
        <p14:creationId xmlns:p14="http://schemas.microsoft.com/office/powerpoint/2010/main" val="141795355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4 Bulletpoint text 1 col">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1"/>
                </a:solidFill>
              </a:defRPr>
            </a:lvl1pPr>
            <a:lvl2pPr marL="360000" indent="-180000">
              <a:lnSpc>
                <a:spcPct val="100000"/>
              </a:lnSpc>
              <a:spcBef>
                <a:spcPts val="0"/>
              </a:spcBef>
              <a:spcAft>
                <a:spcPts val="600"/>
              </a:spcAft>
              <a:buSzPct val="70000"/>
              <a:defRPr sz="1200">
                <a:solidFill>
                  <a:schemeClr val="tx1"/>
                </a:solidFill>
              </a:defRPr>
            </a:lvl2pPr>
            <a:lvl3pPr marL="540000" indent="-180000">
              <a:lnSpc>
                <a:spcPct val="100000"/>
              </a:lnSpc>
              <a:spcBef>
                <a:spcPts val="0"/>
              </a:spcBef>
              <a:spcAft>
                <a:spcPts val="600"/>
              </a:spcAft>
              <a:buSzPct val="70000"/>
              <a:defRPr sz="1200">
                <a:solidFill>
                  <a:schemeClr val="tx1"/>
                </a:solidFill>
              </a:defRPr>
            </a:lvl3pPr>
            <a:lvl4pPr marL="720000" indent="-180000">
              <a:lnSpc>
                <a:spcPct val="100000"/>
              </a:lnSpc>
              <a:spcBef>
                <a:spcPts val="0"/>
              </a:spcBef>
              <a:spcAft>
                <a:spcPts val="600"/>
              </a:spcAft>
              <a:buSzPct val="70000"/>
              <a:defRPr lang="en-US" sz="1200" kern="1200" dirty="0">
                <a:solidFill>
                  <a:schemeClr val="tx1"/>
                </a:solidFill>
                <a:latin typeface="+mn-lt"/>
                <a:ea typeface="+mn-ea"/>
                <a:cs typeface="+mn-cs"/>
              </a:defRPr>
            </a:lvl4pPr>
            <a:lvl5pPr marL="900000" indent="-180000">
              <a:lnSpc>
                <a:spcPct val="100000"/>
              </a:lnSpc>
              <a:spcBef>
                <a:spcPts val="0"/>
              </a:spcBef>
              <a:spcAft>
                <a:spcPts val="600"/>
              </a:spcAft>
              <a:buSzPct val="70000"/>
              <a:defRPr sz="1200">
                <a:solidFill>
                  <a:schemeClr val="tx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 name="TextBox 1">
            <a:extLst>
              <a:ext uri="{FF2B5EF4-FFF2-40B4-BE49-F238E27FC236}">
                <a16:creationId xmlns:a16="http://schemas.microsoft.com/office/drawing/2014/main" id="{FD95910B-6C91-D297-584C-3D1533AECBE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7" name="Slide Number Placeholder 5">
            <a:extLst>
              <a:ext uri="{FF2B5EF4-FFF2-40B4-BE49-F238E27FC236}">
                <a16:creationId xmlns:a16="http://schemas.microsoft.com/office/drawing/2014/main" id="{C76EFBCA-F2A9-DB62-4D3E-60E897B89B5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8" name="Straight Connector 7">
            <a:extLst>
              <a:ext uri="{FF2B5EF4-FFF2-40B4-BE49-F238E27FC236}">
                <a16:creationId xmlns:a16="http://schemas.microsoft.com/office/drawing/2014/main" id="{35E7D3F5-04E5-7DAF-AB76-2DAC95AB4760}"/>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9" name="Footer Placeholder 2">
            <a:extLst>
              <a:ext uri="{FF2B5EF4-FFF2-40B4-BE49-F238E27FC236}">
                <a16:creationId xmlns:a16="http://schemas.microsoft.com/office/drawing/2014/main" id="{7D61FF18-0BA2-46E4-85DF-332117D12378}"/>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tx1"/>
                </a:solidFill>
              </a:defRPr>
            </a:lvl1pPr>
          </a:lstStyle>
          <a:p>
            <a:r>
              <a:rPr lang="en-US"/>
              <a:t>Apply a document ID (if applicable).</a:t>
            </a:r>
          </a:p>
        </p:txBody>
      </p:sp>
    </p:spTree>
    <p:extLst>
      <p:ext uri="{BB962C8B-B14F-4D97-AF65-F5344CB8AC3E}">
        <p14:creationId xmlns:p14="http://schemas.microsoft.com/office/powerpoint/2010/main" val="351998166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5 Bulletpoint text 2 col">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1"/>
                </a:solidFill>
              </a:defRPr>
            </a:lvl1pPr>
            <a:lvl2pPr marL="360000" indent="-180000">
              <a:lnSpc>
                <a:spcPct val="100000"/>
              </a:lnSpc>
              <a:spcBef>
                <a:spcPts val="0"/>
              </a:spcBef>
              <a:spcAft>
                <a:spcPts val="600"/>
              </a:spcAft>
              <a:buSzPct val="70000"/>
              <a:defRPr sz="1200">
                <a:solidFill>
                  <a:schemeClr val="tx1"/>
                </a:solidFill>
              </a:defRPr>
            </a:lvl2pPr>
            <a:lvl3pPr marL="540000" indent="-180000">
              <a:lnSpc>
                <a:spcPct val="100000"/>
              </a:lnSpc>
              <a:spcBef>
                <a:spcPts val="0"/>
              </a:spcBef>
              <a:spcAft>
                <a:spcPts val="600"/>
              </a:spcAft>
              <a:buSzPct val="70000"/>
              <a:defRPr sz="1200">
                <a:solidFill>
                  <a:schemeClr val="tx1"/>
                </a:solidFill>
              </a:defRPr>
            </a:lvl3pPr>
            <a:lvl4pPr marL="720000" indent="-180000">
              <a:lnSpc>
                <a:spcPct val="100000"/>
              </a:lnSpc>
              <a:spcBef>
                <a:spcPts val="0"/>
              </a:spcBef>
              <a:spcAft>
                <a:spcPts val="600"/>
              </a:spcAft>
              <a:buSzPct val="70000"/>
              <a:defRPr lang="en-US" sz="1200" kern="1200" dirty="0">
                <a:solidFill>
                  <a:schemeClr val="tx1"/>
                </a:solidFill>
                <a:latin typeface="+mn-lt"/>
                <a:ea typeface="+mn-ea"/>
                <a:cs typeface="+mn-cs"/>
              </a:defRPr>
            </a:lvl4pPr>
            <a:lvl5pPr marL="900000" indent="-180000">
              <a:lnSpc>
                <a:spcPct val="100000"/>
              </a:lnSpc>
              <a:spcBef>
                <a:spcPts val="0"/>
              </a:spcBef>
              <a:spcAft>
                <a:spcPts val="600"/>
              </a:spcAft>
              <a:buSzPct val="70000"/>
              <a:defRPr sz="1200">
                <a:solidFill>
                  <a:schemeClr val="tx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1"/>
                </a:solidFill>
              </a:defRPr>
            </a:lvl1pPr>
            <a:lvl2pPr marL="360000" indent="-180000">
              <a:lnSpc>
                <a:spcPct val="100000"/>
              </a:lnSpc>
              <a:spcBef>
                <a:spcPts val="0"/>
              </a:spcBef>
              <a:spcAft>
                <a:spcPts val="600"/>
              </a:spcAft>
              <a:buSzPct val="70000"/>
              <a:defRPr sz="1200">
                <a:solidFill>
                  <a:schemeClr val="tx1"/>
                </a:solidFill>
              </a:defRPr>
            </a:lvl2pPr>
            <a:lvl3pPr marL="540000" indent="-180000">
              <a:lnSpc>
                <a:spcPct val="100000"/>
              </a:lnSpc>
              <a:spcBef>
                <a:spcPts val="0"/>
              </a:spcBef>
              <a:spcAft>
                <a:spcPts val="600"/>
              </a:spcAft>
              <a:buSzPct val="70000"/>
              <a:defRPr sz="1200">
                <a:solidFill>
                  <a:schemeClr val="tx1"/>
                </a:solidFill>
              </a:defRPr>
            </a:lvl3pPr>
            <a:lvl4pPr marL="720000" indent="-180000">
              <a:lnSpc>
                <a:spcPct val="100000"/>
              </a:lnSpc>
              <a:spcBef>
                <a:spcPts val="0"/>
              </a:spcBef>
              <a:spcAft>
                <a:spcPts val="600"/>
              </a:spcAft>
              <a:buSzPct val="70000"/>
              <a:defRPr lang="en-US" sz="1200" kern="1200" dirty="0">
                <a:solidFill>
                  <a:schemeClr val="tx1"/>
                </a:solidFill>
                <a:latin typeface="+mn-lt"/>
                <a:ea typeface="+mn-ea"/>
                <a:cs typeface="+mn-cs"/>
              </a:defRPr>
            </a:lvl4pPr>
            <a:lvl5pPr marL="900000" indent="-180000">
              <a:lnSpc>
                <a:spcPct val="100000"/>
              </a:lnSpc>
              <a:spcBef>
                <a:spcPts val="0"/>
              </a:spcBef>
              <a:spcAft>
                <a:spcPts val="600"/>
              </a:spcAft>
              <a:buSzPct val="70000"/>
              <a:defRPr sz="1200">
                <a:solidFill>
                  <a:schemeClr val="tx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 name="TextBox 1">
            <a:extLst>
              <a:ext uri="{FF2B5EF4-FFF2-40B4-BE49-F238E27FC236}">
                <a16:creationId xmlns:a16="http://schemas.microsoft.com/office/drawing/2014/main" id="{E3A67328-00EF-5713-CA06-6BF95B77591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8" name="Slide Number Placeholder 5">
            <a:extLst>
              <a:ext uri="{FF2B5EF4-FFF2-40B4-BE49-F238E27FC236}">
                <a16:creationId xmlns:a16="http://schemas.microsoft.com/office/drawing/2014/main" id="{CED75580-5FAF-E6C5-DFED-1F462D82E3A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9" name="Straight Connector 8">
            <a:extLst>
              <a:ext uri="{FF2B5EF4-FFF2-40B4-BE49-F238E27FC236}">
                <a16:creationId xmlns:a16="http://schemas.microsoft.com/office/drawing/2014/main" id="{1E21FDDB-B801-EAA3-9D13-40103E7AC2C1}"/>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65EB5894-B0A6-D8F1-AD97-D6E4D056DDA6}"/>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tx1"/>
                </a:solidFill>
              </a:defRPr>
            </a:lvl1pPr>
          </a:lstStyle>
          <a:p>
            <a:r>
              <a:rPr lang="en-US"/>
              <a:t>Apply a document ID (if applicable).</a:t>
            </a:r>
          </a:p>
        </p:txBody>
      </p:sp>
    </p:spTree>
    <p:extLst>
      <p:ext uri="{BB962C8B-B14F-4D97-AF65-F5344CB8AC3E}">
        <p14:creationId xmlns:p14="http://schemas.microsoft.com/office/powerpoint/2010/main" val="10983291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6 Bulletpoint text 3 col">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1"/>
                </a:solidFill>
              </a:defRPr>
            </a:lvl1pPr>
            <a:lvl2pPr marL="360000" indent="-180000">
              <a:lnSpc>
                <a:spcPct val="100000"/>
              </a:lnSpc>
              <a:spcBef>
                <a:spcPts val="0"/>
              </a:spcBef>
              <a:spcAft>
                <a:spcPts val="600"/>
              </a:spcAft>
              <a:buSzPct val="70000"/>
              <a:defRPr sz="1200">
                <a:solidFill>
                  <a:schemeClr val="tx1"/>
                </a:solidFill>
              </a:defRPr>
            </a:lvl2pPr>
            <a:lvl3pPr marL="540000" indent="-180000">
              <a:lnSpc>
                <a:spcPct val="100000"/>
              </a:lnSpc>
              <a:spcBef>
                <a:spcPts val="0"/>
              </a:spcBef>
              <a:spcAft>
                <a:spcPts val="600"/>
              </a:spcAft>
              <a:buSzPct val="70000"/>
              <a:defRPr sz="1200">
                <a:solidFill>
                  <a:schemeClr val="tx1"/>
                </a:solidFill>
              </a:defRPr>
            </a:lvl3pPr>
            <a:lvl4pPr marL="720000" indent="-180000">
              <a:lnSpc>
                <a:spcPct val="100000"/>
              </a:lnSpc>
              <a:spcBef>
                <a:spcPts val="0"/>
              </a:spcBef>
              <a:spcAft>
                <a:spcPts val="600"/>
              </a:spcAft>
              <a:buSzPct val="70000"/>
              <a:defRPr lang="en-US" sz="1200" kern="1200" dirty="0">
                <a:solidFill>
                  <a:schemeClr val="tx1"/>
                </a:solidFill>
                <a:latin typeface="+mn-lt"/>
                <a:ea typeface="+mn-ea"/>
                <a:cs typeface="+mn-cs"/>
              </a:defRPr>
            </a:lvl4pPr>
            <a:lvl5pPr marL="900000" indent="-180000">
              <a:lnSpc>
                <a:spcPct val="100000"/>
              </a:lnSpc>
              <a:spcBef>
                <a:spcPts val="0"/>
              </a:spcBef>
              <a:spcAft>
                <a:spcPts val="600"/>
              </a:spcAft>
              <a:buSzPct val="70000"/>
              <a:defRPr sz="1200">
                <a:solidFill>
                  <a:schemeClr val="tx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1"/>
                </a:solidFill>
              </a:defRPr>
            </a:lvl1pPr>
            <a:lvl2pPr marL="360000" indent="-180000">
              <a:lnSpc>
                <a:spcPct val="100000"/>
              </a:lnSpc>
              <a:spcBef>
                <a:spcPts val="0"/>
              </a:spcBef>
              <a:spcAft>
                <a:spcPts val="600"/>
              </a:spcAft>
              <a:buSzPct val="70000"/>
              <a:defRPr sz="1200">
                <a:solidFill>
                  <a:schemeClr val="tx1"/>
                </a:solidFill>
              </a:defRPr>
            </a:lvl2pPr>
            <a:lvl3pPr marL="540000" indent="-180000">
              <a:lnSpc>
                <a:spcPct val="100000"/>
              </a:lnSpc>
              <a:spcBef>
                <a:spcPts val="0"/>
              </a:spcBef>
              <a:spcAft>
                <a:spcPts val="600"/>
              </a:spcAft>
              <a:buSzPct val="70000"/>
              <a:defRPr sz="1200">
                <a:solidFill>
                  <a:schemeClr val="tx1"/>
                </a:solidFill>
              </a:defRPr>
            </a:lvl3pPr>
            <a:lvl4pPr marL="720000" indent="-180000">
              <a:lnSpc>
                <a:spcPct val="100000"/>
              </a:lnSpc>
              <a:spcBef>
                <a:spcPts val="0"/>
              </a:spcBef>
              <a:spcAft>
                <a:spcPts val="600"/>
              </a:spcAft>
              <a:buSzPct val="70000"/>
              <a:defRPr lang="en-US" sz="1200" kern="1200" dirty="0">
                <a:solidFill>
                  <a:schemeClr val="tx1"/>
                </a:solidFill>
                <a:latin typeface="+mn-lt"/>
                <a:ea typeface="+mn-ea"/>
                <a:cs typeface="+mn-cs"/>
              </a:defRPr>
            </a:lvl4pPr>
            <a:lvl5pPr marL="900000" indent="-180000">
              <a:lnSpc>
                <a:spcPct val="100000"/>
              </a:lnSpc>
              <a:spcBef>
                <a:spcPts val="0"/>
              </a:spcBef>
              <a:spcAft>
                <a:spcPts val="600"/>
              </a:spcAft>
              <a:buSzPct val="70000"/>
              <a:defRPr sz="1200">
                <a:solidFill>
                  <a:schemeClr val="tx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1"/>
                </a:solidFill>
              </a:defRPr>
            </a:lvl1pPr>
            <a:lvl2pPr marL="360000" indent="-180000">
              <a:lnSpc>
                <a:spcPct val="100000"/>
              </a:lnSpc>
              <a:spcBef>
                <a:spcPts val="0"/>
              </a:spcBef>
              <a:spcAft>
                <a:spcPts val="600"/>
              </a:spcAft>
              <a:buSzPct val="70000"/>
              <a:defRPr sz="1200">
                <a:solidFill>
                  <a:schemeClr val="tx1"/>
                </a:solidFill>
              </a:defRPr>
            </a:lvl2pPr>
            <a:lvl3pPr marL="540000" indent="-180000">
              <a:lnSpc>
                <a:spcPct val="100000"/>
              </a:lnSpc>
              <a:spcBef>
                <a:spcPts val="0"/>
              </a:spcBef>
              <a:spcAft>
                <a:spcPts val="600"/>
              </a:spcAft>
              <a:buSzPct val="70000"/>
              <a:defRPr sz="1200">
                <a:solidFill>
                  <a:schemeClr val="tx1"/>
                </a:solidFill>
              </a:defRPr>
            </a:lvl3pPr>
            <a:lvl4pPr marL="720000" indent="-180000">
              <a:lnSpc>
                <a:spcPct val="100000"/>
              </a:lnSpc>
              <a:spcBef>
                <a:spcPts val="0"/>
              </a:spcBef>
              <a:spcAft>
                <a:spcPts val="600"/>
              </a:spcAft>
              <a:buSzPct val="70000"/>
              <a:defRPr lang="en-US" sz="1200" kern="1200" dirty="0">
                <a:solidFill>
                  <a:schemeClr val="tx1"/>
                </a:solidFill>
                <a:latin typeface="+mn-lt"/>
                <a:ea typeface="+mn-ea"/>
                <a:cs typeface="+mn-cs"/>
              </a:defRPr>
            </a:lvl4pPr>
            <a:lvl5pPr marL="900000" indent="-180000">
              <a:lnSpc>
                <a:spcPct val="100000"/>
              </a:lnSpc>
              <a:spcBef>
                <a:spcPts val="0"/>
              </a:spcBef>
              <a:spcAft>
                <a:spcPts val="600"/>
              </a:spcAft>
              <a:buSzPct val="70000"/>
              <a:defRPr sz="1200">
                <a:solidFill>
                  <a:schemeClr val="tx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BF8E66B8-C798-B992-2C68-B85351E1170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3" name="Slide Number Placeholder 5">
            <a:extLst>
              <a:ext uri="{FF2B5EF4-FFF2-40B4-BE49-F238E27FC236}">
                <a16:creationId xmlns:a16="http://schemas.microsoft.com/office/drawing/2014/main" id="{6CA67C43-66D6-847E-98DC-61F9029ECC0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10" name="Straight Connector 9">
            <a:extLst>
              <a:ext uri="{FF2B5EF4-FFF2-40B4-BE49-F238E27FC236}">
                <a16:creationId xmlns:a16="http://schemas.microsoft.com/office/drawing/2014/main" id="{323A8A5F-292F-2AC1-C1B0-A59D33F93A2B}"/>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1" name="Footer Placeholder 2">
            <a:extLst>
              <a:ext uri="{FF2B5EF4-FFF2-40B4-BE49-F238E27FC236}">
                <a16:creationId xmlns:a16="http://schemas.microsoft.com/office/drawing/2014/main" id="{A1277FE0-ECBC-0B62-6936-4A9C8E1CE894}"/>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tx1"/>
                </a:solidFill>
              </a:defRPr>
            </a:lvl1pPr>
          </a:lstStyle>
          <a:p>
            <a:r>
              <a:rPr lang="en-US"/>
              <a:t>Apply a document ID (if applicable).</a:t>
            </a:r>
          </a:p>
        </p:txBody>
      </p:sp>
    </p:spTree>
    <p:extLst>
      <p:ext uri="{BB962C8B-B14F-4D97-AF65-F5344CB8AC3E}">
        <p14:creationId xmlns:p14="http://schemas.microsoft.com/office/powerpoint/2010/main" val="357900213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7 Bulletpoint text 4 col">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1"/>
                </a:solidFill>
              </a:defRPr>
            </a:lvl1pPr>
            <a:lvl2pPr marL="360000" indent="-180000">
              <a:lnSpc>
                <a:spcPct val="100000"/>
              </a:lnSpc>
              <a:spcBef>
                <a:spcPts val="0"/>
              </a:spcBef>
              <a:spcAft>
                <a:spcPts val="600"/>
              </a:spcAft>
              <a:buSzPct val="70000"/>
              <a:defRPr sz="1200">
                <a:solidFill>
                  <a:schemeClr val="tx1"/>
                </a:solidFill>
              </a:defRPr>
            </a:lvl2pPr>
            <a:lvl3pPr marL="540000" indent="-180000">
              <a:lnSpc>
                <a:spcPct val="100000"/>
              </a:lnSpc>
              <a:spcBef>
                <a:spcPts val="0"/>
              </a:spcBef>
              <a:spcAft>
                <a:spcPts val="600"/>
              </a:spcAft>
              <a:buSzPct val="70000"/>
              <a:defRPr sz="1200">
                <a:solidFill>
                  <a:schemeClr val="tx1"/>
                </a:solidFill>
              </a:defRPr>
            </a:lvl3pPr>
            <a:lvl4pPr marL="720000" indent="-180000">
              <a:lnSpc>
                <a:spcPct val="100000"/>
              </a:lnSpc>
              <a:spcBef>
                <a:spcPts val="0"/>
              </a:spcBef>
              <a:spcAft>
                <a:spcPts val="600"/>
              </a:spcAft>
              <a:buSzPct val="70000"/>
              <a:defRPr lang="en-US" sz="1200" kern="1200" dirty="0">
                <a:solidFill>
                  <a:schemeClr val="tx1"/>
                </a:solidFill>
                <a:latin typeface="+mn-lt"/>
                <a:ea typeface="+mn-ea"/>
                <a:cs typeface="+mn-cs"/>
              </a:defRPr>
            </a:lvl4pPr>
            <a:lvl5pPr marL="900000" indent="-180000">
              <a:lnSpc>
                <a:spcPct val="100000"/>
              </a:lnSpc>
              <a:spcBef>
                <a:spcPts val="0"/>
              </a:spcBef>
              <a:spcAft>
                <a:spcPts val="600"/>
              </a:spcAft>
              <a:buSzPct val="70000"/>
              <a:defRPr sz="1200">
                <a:solidFill>
                  <a:schemeClr val="tx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1"/>
                </a:solidFill>
              </a:defRPr>
            </a:lvl1pPr>
            <a:lvl2pPr marL="360000" indent="-180000">
              <a:lnSpc>
                <a:spcPct val="100000"/>
              </a:lnSpc>
              <a:spcBef>
                <a:spcPts val="0"/>
              </a:spcBef>
              <a:spcAft>
                <a:spcPts val="600"/>
              </a:spcAft>
              <a:buSzPct val="70000"/>
              <a:defRPr sz="1200">
                <a:solidFill>
                  <a:schemeClr val="tx1"/>
                </a:solidFill>
              </a:defRPr>
            </a:lvl2pPr>
            <a:lvl3pPr marL="540000" indent="-180000">
              <a:lnSpc>
                <a:spcPct val="100000"/>
              </a:lnSpc>
              <a:spcBef>
                <a:spcPts val="0"/>
              </a:spcBef>
              <a:spcAft>
                <a:spcPts val="600"/>
              </a:spcAft>
              <a:buSzPct val="70000"/>
              <a:defRPr sz="1200">
                <a:solidFill>
                  <a:schemeClr val="tx1"/>
                </a:solidFill>
              </a:defRPr>
            </a:lvl3pPr>
            <a:lvl4pPr marL="720000" indent="-180000">
              <a:lnSpc>
                <a:spcPct val="100000"/>
              </a:lnSpc>
              <a:spcBef>
                <a:spcPts val="0"/>
              </a:spcBef>
              <a:spcAft>
                <a:spcPts val="600"/>
              </a:spcAft>
              <a:buSzPct val="70000"/>
              <a:defRPr lang="en-US" sz="1200" kern="1200" dirty="0">
                <a:solidFill>
                  <a:schemeClr val="tx1"/>
                </a:solidFill>
                <a:latin typeface="+mn-lt"/>
                <a:ea typeface="+mn-ea"/>
                <a:cs typeface="+mn-cs"/>
              </a:defRPr>
            </a:lvl4pPr>
            <a:lvl5pPr marL="900000" indent="-180000">
              <a:lnSpc>
                <a:spcPct val="100000"/>
              </a:lnSpc>
              <a:spcBef>
                <a:spcPts val="0"/>
              </a:spcBef>
              <a:spcAft>
                <a:spcPts val="600"/>
              </a:spcAft>
              <a:buSzPct val="70000"/>
              <a:defRPr sz="1200">
                <a:solidFill>
                  <a:schemeClr val="tx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1"/>
                </a:solidFill>
              </a:defRPr>
            </a:lvl1pPr>
            <a:lvl2pPr marL="360000" indent="-180000">
              <a:lnSpc>
                <a:spcPct val="100000"/>
              </a:lnSpc>
              <a:spcBef>
                <a:spcPts val="0"/>
              </a:spcBef>
              <a:spcAft>
                <a:spcPts val="600"/>
              </a:spcAft>
              <a:buSzPct val="70000"/>
              <a:defRPr sz="1200">
                <a:solidFill>
                  <a:schemeClr val="tx1"/>
                </a:solidFill>
              </a:defRPr>
            </a:lvl2pPr>
            <a:lvl3pPr marL="540000" indent="-180000">
              <a:lnSpc>
                <a:spcPct val="100000"/>
              </a:lnSpc>
              <a:spcBef>
                <a:spcPts val="0"/>
              </a:spcBef>
              <a:spcAft>
                <a:spcPts val="600"/>
              </a:spcAft>
              <a:buSzPct val="70000"/>
              <a:defRPr sz="1200">
                <a:solidFill>
                  <a:schemeClr val="tx1"/>
                </a:solidFill>
              </a:defRPr>
            </a:lvl3pPr>
            <a:lvl4pPr marL="720000" indent="-180000">
              <a:lnSpc>
                <a:spcPct val="100000"/>
              </a:lnSpc>
              <a:spcBef>
                <a:spcPts val="0"/>
              </a:spcBef>
              <a:spcAft>
                <a:spcPts val="600"/>
              </a:spcAft>
              <a:buSzPct val="70000"/>
              <a:defRPr lang="en-US" sz="1200" kern="1200" dirty="0">
                <a:solidFill>
                  <a:schemeClr val="tx1"/>
                </a:solidFill>
                <a:latin typeface="+mn-lt"/>
                <a:ea typeface="+mn-ea"/>
                <a:cs typeface="+mn-cs"/>
              </a:defRPr>
            </a:lvl4pPr>
            <a:lvl5pPr marL="900000" indent="-180000">
              <a:lnSpc>
                <a:spcPct val="100000"/>
              </a:lnSpc>
              <a:spcBef>
                <a:spcPts val="0"/>
              </a:spcBef>
              <a:spcAft>
                <a:spcPts val="600"/>
              </a:spcAft>
              <a:buSzPct val="70000"/>
              <a:defRPr sz="1200">
                <a:solidFill>
                  <a:schemeClr val="tx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1"/>
                </a:solidFill>
              </a:defRPr>
            </a:lvl1pPr>
            <a:lvl2pPr marL="360000" indent="-180000">
              <a:lnSpc>
                <a:spcPct val="100000"/>
              </a:lnSpc>
              <a:spcBef>
                <a:spcPts val="0"/>
              </a:spcBef>
              <a:spcAft>
                <a:spcPts val="600"/>
              </a:spcAft>
              <a:buSzPct val="70000"/>
              <a:defRPr sz="1200">
                <a:solidFill>
                  <a:schemeClr val="tx1"/>
                </a:solidFill>
              </a:defRPr>
            </a:lvl2pPr>
            <a:lvl3pPr marL="540000" indent="-180000">
              <a:lnSpc>
                <a:spcPct val="100000"/>
              </a:lnSpc>
              <a:spcBef>
                <a:spcPts val="0"/>
              </a:spcBef>
              <a:spcAft>
                <a:spcPts val="600"/>
              </a:spcAft>
              <a:buSzPct val="70000"/>
              <a:defRPr sz="1200">
                <a:solidFill>
                  <a:schemeClr val="tx1"/>
                </a:solidFill>
              </a:defRPr>
            </a:lvl3pPr>
            <a:lvl4pPr marL="720000" indent="-180000">
              <a:lnSpc>
                <a:spcPct val="100000"/>
              </a:lnSpc>
              <a:spcBef>
                <a:spcPts val="0"/>
              </a:spcBef>
              <a:spcAft>
                <a:spcPts val="600"/>
              </a:spcAft>
              <a:buSzPct val="70000"/>
              <a:defRPr lang="en-US" sz="1200" kern="1200" dirty="0">
                <a:solidFill>
                  <a:schemeClr val="tx1"/>
                </a:solidFill>
                <a:latin typeface="+mn-lt"/>
                <a:ea typeface="+mn-ea"/>
                <a:cs typeface="+mn-cs"/>
              </a:defRPr>
            </a:lvl4pPr>
            <a:lvl5pPr marL="900000" indent="-180000">
              <a:lnSpc>
                <a:spcPct val="100000"/>
              </a:lnSpc>
              <a:spcBef>
                <a:spcPts val="0"/>
              </a:spcBef>
              <a:spcAft>
                <a:spcPts val="600"/>
              </a:spcAft>
              <a:buSzPct val="70000"/>
              <a:defRPr sz="1200">
                <a:solidFill>
                  <a:schemeClr val="tx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93DA646D-5F97-9D8A-4598-A0C98D4634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0" name="Slide Number Placeholder 5">
            <a:extLst>
              <a:ext uri="{FF2B5EF4-FFF2-40B4-BE49-F238E27FC236}">
                <a16:creationId xmlns:a16="http://schemas.microsoft.com/office/drawing/2014/main" id="{9115B87B-934C-0F92-5F93-D343BD44B66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11" name="Straight Connector 10">
            <a:extLst>
              <a:ext uri="{FF2B5EF4-FFF2-40B4-BE49-F238E27FC236}">
                <a16:creationId xmlns:a16="http://schemas.microsoft.com/office/drawing/2014/main" id="{7428D676-DD53-1C54-82A5-88434E06B3E0}"/>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2" name="Footer Placeholder 2">
            <a:extLst>
              <a:ext uri="{FF2B5EF4-FFF2-40B4-BE49-F238E27FC236}">
                <a16:creationId xmlns:a16="http://schemas.microsoft.com/office/drawing/2014/main" id="{45A16F44-B403-571B-AD0A-B6A86614B77F}"/>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tx1"/>
                </a:solidFill>
              </a:defRPr>
            </a:lvl1pPr>
          </a:lstStyle>
          <a:p>
            <a:r>
              <a:rPr lang="en-US"/>
              <a:t>Apply a document ID (if applicable).</a:t>
            </a:r>
          </a:p>
        </p:txBody>
      </p:sp>
    </p:spTree>
    <p:extLst>
      <p:ext uri="{BB962C8B-B14F-4D97-AF65-F5344CB8AC3E}">
        <p14:creationId xmlns:p14="http://schemas.microsoft.com/office/powerpoint/2010/main" val="293896158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8 Numbered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1"/>
                </a:solidFill>
              </a:defRPr>
            </a:lvl1pPr>
            <a:lvl2pPr marL="408600" indent="-228600">
              <a:lnSpc>
                <a:spcPct val="100000"/>
              </a:lnSpc>
              <a:spcBef>
                <a:spcPts val="0"/>
              </a:spcBef>
              <a:spcAft>
                <a:spcPts val="600"/>
              </a:spcAft>
              <a:buFont typeface="+mj-lt"/>
              <a:buAutoNum type="arabicPeriod" startAt="2"/>
              <a:defRPr sz="1200">
                <a:solidFill>
                  <a:schemeClr val="tx1"/>
                </a:solidFill>
              </a:defRPr>
            </a:lvl2pPr>
            <a:lvl3pPr marL="588600" indent="-228600">
              <a:lnSpc>
                <a:spcPct val="100000"/>
              </a:lnSpc>
              <a:spcBef>
                <a:spcPts val="0"/>
              </a:spcBef>
              <a:spcAft>
                <a:spcPts val="600"/>
              </a:spcAft>
              <a:buFont typeface="+mj-lt"/>
              <a:buAutoNum type="arabicPeriod" startAt="3"/>
              <a:defRPr sz="1200">
                <a:solidFill>
                  <a:schemeClr val="tx1"/>
                </a:solidFill>
              </a:defRPr>
            </a:lvl3pPr>
            <a:lvl4pPr marL="768600" indent="-228600">
              <a:lnSpc>
                <a:spcPct val="100000"/>
              </a:lnSpc>
              <a:spcBef>
                <a:spcPts val="0"/>
              </a:spcBef>
              <a:spcAft>
                <a:spcPts val="600"/>
              </a:spcAft>
              <a:buFont typeface="+mj-lt"/>
              <a:buAutoNum type="arabicPeriod" startAt="4"/>
              <a:defRPr sz="1200">
                <a:solidFill>
                  <a:schemeClr val="tx1"/>
                </a:solidFill>
              </a:defRPr>
            </a:lvl4pPr>
            <a:lvl5pPr marL="957150" indent="-228600">
              <a:lnSpc>
                <a:spcPct val="100000"/>
              </a:lnSpc>
              <a:spcBef>
                <a:spcPts val="0"/>
              </a:spcBef>
              <a:spcAft>
                <a:spcPts val="600"/>
              </a:spcAft>
              <a:buFont typeface="+mj-lt"/>
              <a:buAutoNum type="arabicPeriod" startAt="5"/>
              <a:defRPr sz="1200">
                <a:solidFill>
                  <a:schemeClr val="tx1"/>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 name="TextBox 1">
            <a:extLst>
              <a:ext uri="{FF2B5EF4-FFF2-40B4-BE49-F238E27FC236}">
                <a16:creationId xmlns:a16="http://schemas.microsoft.com/office/drawing/2014/main" id="{BB696985-1EFA-02D0-106A-9F81CEBC3FA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7" name="Slide Number Placeholder 5">
            <a:extLst>
              <a:ext uri="{FF2B5EF4-FFF2-40B4-BE49-F238E27FC236}">
                <a16:creationId xmlns:a16="http://schemas.microsoft.com/office/drawing/2014/main" id="{1AF7E5B4-21F0-0696-BF4F-8AFCA8103C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8" name="Straight Connector 7">
            <a:extLst>
              <a:ext uri="{FF2B5EF4-FFF2-40B4-BE49-F238E27FC236}">
                <a16:creationId xmlns:a16="http://schemas.microsoft.com/office/drawing/2014/main" id="{87755C10-FC21-4D9F-8DA4-A30B437ABD12}"/>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9" name="Footer Placeholder 2">
            <a:extLst>
              <a:ext uri="{FF2B5EF4-FFF2-40B4-BE49-F238E27FC236}">
                <a16:creationId xmlns:a16="http://schemas.microsoft.com/office/drawing/2014/main" id="{DDC4B182-BD0E-D0F1-793C-A6CE500EA3BD}"/>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tx1"/>
                </a:solidFill>
              </a:defRPr>
            </a:lvl1pPr>
          </a:lstStyle>
          <a:p>
            <a:r>
              <a:rPr lang="en-US"/>
              <a:t>Apply a document ID (if applicable).</a:t>
            </a:r>
          </a:p>
        </p:txBody>
      </p:sp>
    </p:spTree>
    <p:extLst>
      <p:ext uri="{BB962C8B-B14F-4D97-AF65-F5344CB8AC3E}">
        <p14:creationId xmlns:p14="http://schemas.microsoft.com/office/powerpoint/2010/main" val="174091160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9 Title slid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lnSpc>
                <a:spcPct val="100000"/>
              </a:lnSpc>
              <a:spcBef>
                <a:spcPts val="0"/>
              </a:spcBef>
              <a:buNone/>
              <a:defRPr sz="4400" baseline="0">
                <a:solidFill>
                  <a:schemeClr val="accent1"/>
                </a:solidFill>
                <a:latin typeface="Nokia Pure Headline Light" panose="020B0304020202020204" pitchFamily="34" charset="0"/>
              </a:defRPr>
            </a:lvl1pPr>
          </a:lstStyle>
          <a:p>
            <a:pPr lvl="0"/>
            <a:r>
              <a:rPr lang="en-US"/>
              <a:t>Click to edit headline</a:t>
            </a:r>
          </a:p>
        </p:txBody>
      </p:sp>
      <p:sp>
        <p:nvSpPr>
          <p:cNvPr id="3" name="TextBox 2">
            <a:extLst>
              <a:ext uri="{FF2B5EF4-FFF2-40B4-BE49-F238E27FC236}">
                <a16:creationId xmlns:a16="http://schemas.microsoft.com/office/drawing/2014/main" id="{3306DFA0-C2BA-C581-C314-740F6D8A7079}"/>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4" name="Slide Number Placeholder 5">
            <a:extLst>
              <a:ext uri="{FF2B5EF4-FFF2-40B4-BE49-F238E27FC236}">
                <a16:creationId xmlns:a16="http://schemas.microsoft.com/office/drawing/2014/main" id="{AB1F327B-603C-86B8-9F24-AB86561B3C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6" name="Straight Connector 5">
            <a:extLst>
              <a:ext uri="{FF2B5EF4-FFF2-40B4-BE49-F238E27FC236}">
                <a16:creationId xmlns:a16="http://schemas.microsoft.com/office/drawing/2014/main" id="{FB24B9E5-9DF5-72DD-49F0-33455A6A12D4}"/>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7" name="Footer Placeholder 2">
            <a:extLst>
              <a:ext uri="{FF2B5EF4-FFF2-40B4-BE49-F238E27FC236}">
                <a16:creationId xmlns:a16="http://schemas.microsoft.com/office/drawing/2014/main" id="{5D779461-EFB5-C35B-DE08-509687C8261F}"/>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tx1"/>
                </a:solidFill>
              </a:defRPr>
            </a:lvl1pPr>
          </a:lstStyle>
          <a:p>
            <a:r>
              <a:rPr lang="en-US"/>
              <a:t>Apply a document ID (if applicable).</a:t>
            </a:r>
          </a:p>
        </p:txBody>
      </p:sp>
    </p:spTree>
    <p:extLst>
      <p:ext uri="{BB962C8B-B14F-4D97-AF65-F5344CB8AC3E}">
        <p14:creationId xmlns:p14="http://schemas.microsoft.com/office/powerpoint/2010/main" val="26805407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10 Title slide with media 1">
    <p:spTree>
      <p:nvGrpSpPr>
        <p:cNvPr id="1" name=""/>
        <p:cNvGrpSpPr/>
        <p:nvPr/>
      </p:nvGrpSpPr>
      <p:grpSpPr>
        <a:xfrm>
          <a:off x="0" y="0"/>
          <a:ext cx="0" cy="0"/>
          <a:chOff x="0" y="0"/>
          <a:chExt cx="0" cy="0"/>
        </a:xfrm>
      </p:grpSpPr>
      <p:sp>
        <p:nvSpPr>
          <p:cNvPr id="3" name="Media Placeholder 6">
            <a:extLst>
              <a:ext uri="{FF2B5EF4-FFF2-40B4-BE49-F238E27FC236}">
                <a16:creationId xmlns:a16="http://schemas.microsoft.com/office/drawing/2014/main" id="{BB2531A6-B2AF-8CE3-D4E6-FFA2A6F43CBA}"/>
              </a:ext>
            </a:extLst>
          </p:cNvPr>
          <p:cNvSpPr>
            <a:spLocks noGrp="1"/>
          </p:cNvSpPr>
          <p:nvPr>
            <p:ph type="media" sz="quarter" idx="12"/>
          </p:nvPr>
        </p:nvSpPr>
        <p:spPr>
          <a:xfrm>
            <a:off x="0" y="0"/>
            <a:ext cx="9144000" cy="5143500"/>
          </a:xfrm>
          <a:prstGeom prst="rect">
            <a:avLst/>
          </a:prstGeom>
        </p:spPr>
        <p:txBody>
          <a:bodyPr/>
          <a:lstStyle>
            <a:lvl1pPr marL="0" indent="0">
              <a:buNone/>
              <a:defRPr>
                <a:solidFill>
                  <a:schemeClr val="accent4"/>
                </a:solidFill>
              </a:defRPr>
            </a:lvl1pPr>
          </a:lstStyle>
          <a:p>
            <a:r>
              <a:rPr lang="en-US"/>
              <a:t>Click icon to add media</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 Placeholder 42">
            <a:extLst>
              <a:ext uri="{FF2B5EF4-FFF2-40B4-BE49-F238E27FC236}">
                <a16:creationId xmlns:a16="http://schemas.microsoft.com/office/drawing/2014/main" id="{294B94FF-B007-7648-0008-A471B34C4CB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lnSpc>
                <a:spcPct val="100000"/>
              </a:lnSpc>
              <a:spcBef>
                <a:spcPts val="0"/>
              </a:spcBef>
              <a:buNone/>
              <a:defRPr sz="4400" baseline="0">
                <a:solidFill>
                  <a:schemeClr val="accent1"/>
                </a:solidFill>
                <a:latin typeface="Nokia Pure Headline Light" panose="020B0304020202020204" pitchFamily="34" charset="0"/>
              </a:defRPr>
            </a:lvl1pPr>
          </a:lstStyle>
          <a:p>
            <a:pPr lvl="0"/>
            <a:r>
              <a:rPr lang="en-US"/>
              <a:t>Click to edit headline</a:t>
            </a:r>
          </a:p>
        </p:txBody>
      </p:sp>
      <p:sp>
        <p:nvSpPr>
          <p:cNvPr id="4" name="TextBox 3">
            <a:extLst>
              <a:ext uri="{FF2B5EF4-FFF2-40B4-BE49-F238E27FC236}">
                <a16:creationId xmlns:a16="http://schemas.microsoft.com/office/drawing/2014/main" id="{4C9BA26F-4B98-6DDA-4965-A8BCB0A90C5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5" name="Slide Number Placeholder 5">
            <a:extLst>
              <a:ext uri="{FF2B5EF4-FFF2-40B4-BE49-F238E27FC236}">
                <a16:creationId xmlns:a16="http://schemas.microsoft.com/office/drawing/2014/main" id="{2218EC66-6293-FC0C-C8AC-A21153E5703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6" name="Straight Connector 5">
            <a:extLst>
              <a:ext uri="{FF2B5EF4-FFF2-40B4-BE49-F238E27FC236}">
                <a16:creationId xmlns:a16="http://schemas.microsoft.com/office/drawing/2014/main" id="{B7316F68-F558-B048-EF20-3133405450BF}"/>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7" name="Footer Placeholder 2">
            <a:extLst>
              <a:ext uri="{FF2B5EF4-FFF2-40B4-BE49-F238E27FC236}">
                <a16:creationId xmlns:a16="http://schemas.microsoft.com/office/drawing/2014/main" id="{A535B119-5E07-6658-028F-A2E92F84E1EC}"/>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tx1"/>
                </a:solidFill>
              </a:defRPr>
            </a:lvl1pPr>
          </a:lstStyle>
          <a:p>
            <a:r>
              <a:rPr lang="en-US"/>
              <a:t>Apply a document ID (if applicable).</a:t>
            </a:r>
          </a:p>
        </p:txBody>
      </p:sp>
    </p:spTree>
    <p:extLst>
      <p:ext uri="{BB962C8B-B14F-4D97-AF65-F5344CB8AC3E}">
        <p14:creationId xmlns:p14="http://schemas.microsoft.com/office/powerpoint/2010/main" val="826124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2" name="Straight Connector 1">
            <a:extLst>
              <a:ext uri="{FF2B5EF4-FFF2-40B4-BE49-F238E27FC236}">
                <a16:creationId xmlns:a16="http://schemas.microsoft.com/office/drawing/2014/main" id="{E87E5C0D-10A2-12FD-CA5E-E2BDF720F8D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11 Title slide with white ">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A9C292-FC1E-4CD0-D1C2-1C1BF0964A4B}"/>
              </a:ext>
            </a:extLst>
          </p:cNvPr>
          <p:cNvSpPr/>
          <p:nvPr userDrawn="1"/>
        </p:nvSpPr>
        <p:spPr>
          <a:xfrm flipH="1">
            <a:off x="-10886" y="0"/>
            <a:ext cx="381000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tx2"/>
              </a:solidFill>
            </a:endParaRPr>
          </a:p>
        </p:txBody>
      </p:sp>
      <p:pic>
        <p:nvPicPr>
          <p:cNvPr id="6" name="Graphic 5">
            <a:extLst>
              <a:ext uri="{FF2B5EF4-FFF2-40B4-BE49-F238E27FC236}">
                <a16:creationId xmlns:a16="http://schemas.microsoft.com/office/drawing/2014/main" id="{9ADE2C08-8C2F-6DA1-140F-78B7C383967F}"/>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3" name="Text Placeholder 42">
            <a:extLst>
              <a:ext uri="{FF2B5EF4-FFF2-40B4-BE49-F238E27FC236}">
                <a16:creationId xmlns:a16="http://schemas.microsoft.com/office/drawing/2014/main" id="{076F2482-56A5-DF69-EDAB-369E53244A98}"/>
              </a:ext>
            </a:extLst>
          </p:cNvPr>
          <p:cNvSpPr>
            <a:spLocks noGrp="1"/>
          </p:cNvSpPr>
          <p:nvPr>
            <p:ph type="body" sz="quarter" idx="12" hasCustomPrompt="1"/>
          </p:nvPr>
        </p:nvSpPr>
        <p:spPr>
          <a:xfrm>
            <a:off x="417601" y="395946"/>
            <a:ext cx="317904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14" name="Text Placeholder 42">
            <a:extLst>
              <a:ext uri="{FF2B5EF4-FFF2-40B4-BE49-F238E27FC236}">
                <a16:creationId xmlns:a16="http://schemas.microsoft.com/office/drawing/2014/main" id="{9EE67559-07A5-8DC0-5F9E-74889395C505}"/>
              </a:ext>
            </a:extLst>
          </p:cNvPr>
          <p:cNvSpPr>
            <a:spLocks noGrp="1"/>
          </p:cNvSpPr>
          <p:nvPr>
            <p:ph type="body" sz="quarter" idx="13" hasCustomPrompt="1"/>
          </p:nvPr>
        </p:nvSpPr>
        <p:spPr>
          <a:xfrm>
            <a:off x="417601" y="764520"/>
            <a:ext cx="3179040" cy="340654"/>
          </a:xfrm>
          <a:prstGeom prst="rect">
            <a:avLst/>
          </a:prstGeom>
        </p:spPr>
        <p:txBody>
          <a:bodyPr lIns="0" tIns="0" rIns="0" bIns="0"/>
          <a:lstStyle>
            <a:lvl1pPr marL="0" indent="0">
              <a:lnSpc>
                <a:spcPct val="100000"/>
              </a:lnSpc>
              <a:spcBef>
                <a:spcPts val="0"/>
              </a:spcBef>
              <a:buNone/>
              <a:defRPr sz="1800" baseline="0">
                <a:solidFill>
                  <a:schemeClr val="tx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15" name="TextBox 14">
            <a:extLst>
              <a:ext uri="{FF2B5EF4-FFF2-40B4-BE49-F238E27FC236}">
                <a16:creationId xmlns:a16="http://schemas.microsoft.com/office/drawing/2014/main" id="{888C92FD-B39B-95B0-724C-D1AA2268DE2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F172D6B9-A8FE-EBFF-D93D-5EB12C0196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AF35F11C-FBF2-64A9-BC5E-546156F777F9}"/>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tx1"/>
                </a:solidFill>
              </a:defRPr>
            </a:lvl1pPr>
          </a:lstStyle>
          <a:p>
            <a:r>
              <a:rPr lang="en-US"/>
              <a:t>Apply a document ID (if applicable).</a:t>
            </a:r>
          </a:p>
        </p:txBody>
      </p:sp>
      <p:sp>
        <p:nvSpPr>
          <p:cNvPr id="19" name="Text Placeholder 12">
            <a:extLst>
              <a:ext uri="{FF2B5EF4-FFF2-40B4-BE49-F238E27FC236}">
                <a16:creationId xmlns:a16="http://schemas.microsoft.com/office/drawing/2014/main" id="{EFF7564F-7000-1BEA-AD06-C8104C4313E7}"/>
              </a:ext>
            </a:extLst>
          </p:cNvPr>
          <p:cNvSpPr>
            <a:spLocks noGrp="1"/>
          </p:cNvSpPr>
          <p:nvPr>
            <p:ph type="body" sz="quarter" idx="14"/>
          </p:nvPr>
        </p:nvSpPr>
        <p:spPr>
          <a:xfrm>
            <a:off x="417339" y="1260000"/>
            <a:ext cx="31793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1"/>
                </a:solidFill>
              </a:defRPr>
            </a:lvl1pPr>
            <a:lvl2pPr marL="360000" indent="-180000">
              <a:lnSpc>
                <a:spcPct val="100000"/>
              </a:lnSpc>
              <a:spcBef>
                <a:spcPts val="0"/>
              </a:spcBef>
              <a:spcAft>
                <a:spcPts val="600"/>
              </a:spcAft>
              <a:buSzPct val="70000"/>
              <a:defRPr sz="1200">
                <a:solidFill>
                  <a:schemeClr val="tx1"/>
                </a:solidFill>
              </a:defRPr>
            </a:lvl2pPr>
            <a:lvl3pPr marL="540000" indent="-180000">
              <a:lnSpc>
                <a:spcPct val="100000"/>
              </a:lnSpc>
              <a:spcBef>
                <a:spcPts val="0"/>
              </a:spcBef>
              <a:spcAft>
                <a:spcPts val="600"/>
              </a:spcAft>
              <a:buSzPct val="70000"/>
              <a:defRPr sz="1200">
                <a:solidFill>
                  <a:schemeClr val="tx1"/>
                </a:solidFill>
              </a:defRPr>
            </a:lvl3pPr>
            <a:lvl4pPr marL="720000" indent="-180000">
              <a:lnSpc>
                <a:spcPct val="100000"/>
              </a:lnSpc>
              <a:spcBef>
                <a:spcPts val="0"/>
              </a:spcBef>
              <a:spcAft>
                <a:spcPts val="600"/>
              </a:spcAft>
              <a:buSzPct val="70000"/>
              <a:defRPr sz="1200">
                <a:solidFill>
                  <a:schemeClr val="tx1"/>
                </a:solidFill>
              </a:defRPr>
            </a:lvl4pPr>
            <a:lvl5pPr marL="900000" indent="-180000">
              <a:lnSpc>
                <a:spcPct val="100000"/>
              </a:lnSpc>
              <a:spcBef>
                <a:spcPts val="0"/>
              </a:spcBef>
              <a:spcAft>
                <a:spcPts val="600"/>
              </a:spcAft>
              <a:buSzPct val="70000"/>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114443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12 Title slide with media 2">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4250355"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4250355" cy="340654"/>
          </a:xfrm>
          <a:prstGeom prst="rect">
            <a:avLst/>
          </a:prstGeom>
        </p:spPr>
        <p:txBody>
          <a:bodyPr lIns="0" tIns="0" rIns="0" bIns="0"/>
          <a:lstStyle>
            <a:lvl1pPr marL="0" indent="0">
              <a:lnSpc>
                <a:spcPct val="100000"/>
              </a:lnSpc>
              <a:spcBef>
                <a:spcPts val="0"/>
              </a:spcBef>
              <a:buNone/>
              <a:defRPr sz="1800" baseline="0">
                <a:solidFill>
                  <a:schemeClr val="tx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5031315" y="0"/>
            <a:ext cx="41148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4250355"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1"/>
                </a:solidFill>
              </a:defRPr>
            </a:lvl1pPr>
            <a:lvl2pPr marL="360000" indent="-180000">
              <a:lnSpc>
                <a:spcPct val="100000"/>
              </a:lnSpc>
              <a:spcBef>
                <a:spcPts val="0"/>
              </a:spcBef>
              <a:spcAft>
                <a:spcPts val="600"/>
              </a:spcAft>
              <a:buSzPct val="70000"/>
              <a:defRPr sz="1200">
                <a:solidFill>
                  <a:schemeClr val="tx1"/>
                </a:solidFill>
              </a:defRPr>
            </a:lvl2pPr>
            <a:lvl3pPr marL="540000" indent="-180000">
              <a:lnSpc>
                <a:spcPct val="100000"/>
              </a:lnSpc>
              <a:spcBef>
                <a:spcPts val="0"/>
              </a:spcBef>
              <a:spcAft>
                <a:spcPts val="600"/>
              </a:spcAft>
              <a:buSzPct val="70000"/>
              <a:defRPr sz="1200">
                <a:solidFill>
                  <a:schemeClr val="tx1"/>
                </a:solidFill>
              </a:defRPr>
            </a:lvl3pPr>
            <a:lvl4pPr marL="720000" indent="-180000">
              <a:lnSpc>
                <a:spcPct val="100000"/>
              </a:lnSpc>
              <a:spcBef>
                <a:spcPts val="0"/>
              </a:spcBef>
              <a:spcAft>
                <a:spcPts val="600"/>
              </a:spcAft>
              <a:buSzPct val="70000"/>
              <a:defRPr sz="1200">
                <a:solidFill>
                  <a:schemeClr val="tx1"/>
                </a:solidFill>
              </a:defRPr>
            </a:lvl4pPr>
            <a:lvl5pPr marL="900000" indent="-180000">
              <a:lnSpc>
                <a:spcPct val="100000"/>
              </a:lnSpc>
              <a:spcBef>
                <a:spcPts val="0"/>
              </a:spcBef>
              <a:spcAft>
                <a:spcPts val="600"/>
              </a:spcAft>
              <a:buSzPct val="70000"/>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Box 4">
            <a:extLst>
              <a:ext uri="{FF2B5EF4-FFF2-40B4-BE49-F238E27FC236}">
                <a16:creationId xmlns:a16="http://schemas.microsoft.com/office/drawing/2014/main" id="{44F7A0E6-27FB-B6FF-2E31-5A6107DF4D1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7" name="Slide Number Placeholder 5">
            <a:extLst>
              <a:ext uri="{FF2B5EF4-FFF2-40B4-BE49-F238E27FC236}">
                <a16:creationId xmlns:a16="http://schemas.microsoft.com/office/drawing/2014/main" id="{0F2544C4-9B73-80CB-B1AE-384180132B7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9" name="Straight Connector 8">
            <a:extLst>
              <a:ext uri="{FF2B5EF4-FFF2-40B4-BE49-F238E27FC236}">
                <a16:creationId xmlns:a16="http://schemas.microsoft.com/office/drawing/2014/main" id="{612FBD75-FC64-31E3-3F75-9DAE4224DD49}"/>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ECE578A4-6CB9-C574-603A-6A6E64EB1499}"/>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tx1"/>
                </a:solidFill>
              </a:defRPr>
            </a:lvl1pPr>
          </a:lstStyle>
          <a:p>
            <a:r>
              <a:rPr lang="en-US"/>
              <a:t>Apply a document ID (if applicable).</a:t>
            </a:r>
          </a:p>
        </p:txBody>
      </p:sp>
    </p:spTree>
    <p:extLst>
      <p:ext uri="{BB962C8B-B14F-4D97-AF65-F5344CB8AC3E}">
        <p14:creationId xmlns:p14="http://schemas.microsoft.com/office/powerpoint/2010/main" val="198420896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13 Title slide with media 3">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600" y="395946"/>
            <a:ext cx="341552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3415521" cy="340654"/>
          </a:xfrm>
          <a:prstGeom prst="rect">
            <a:avLst/>
          </a:prstGeom>
        </p:spPr>
        <p:txBody>
          <a:bodyPr lIns="0" tIns="0" rIns="0" bIns="0"/>
          <a:lstStyle>
            <a:lvl1pPr marL="0" indent="0">
              <a:lnSpc>
                <a:spcPct val="100000"/>
              </a:lnSpc>
              <a:spcBef>
                <a:spcPts val="0"/>
              </a:spcBef>
              <a:buNone/>
              <a:defRPr sz="1800" baseline="0">
                <a:solidFill>
                  <a:schemeClr val="tx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341552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1"/>
                </a:solidFill>
              </a:defRPr>
            </a:lvl1pPr>
            <a:lvl2pPr marL="360000" indent="-180000">
              <a:lnSpc>
                <a:spcPct val="100000"/>
              </a:lnSpc>
              <a:spcBef>
                <a:spcPts val="0"/>
              </a:spcBef>
              <a:spcAft>
                <a:spcPts val="600"/>
              </a:spcAft>
              <a:buSzPct val="70000"/>
              <a:defRPr sz="1200">
                <a:solidFill>
                  <a:schemeClr val="tx1"/>
                </a:solidFill>
              </a:defRPr>
            </a:lvl2pPr>
            <a:lvl3pPr marL="540000" indent="-180000">
              <a:lnSpc>
                <a:spcPct val="100000"/>
              </a:lnSpc>
              <a:spcBef>
                <a:spcPts val="0"/>
              </a:spcBef>
              <a:spcAft>
                <a:spcPts val="600"/>
              </a:spcAft>
              <a:buSzPct val="70000"/>
              <a:defRPr sz="1200">
                <a:solidFill>
                  <a:schemeClr val="tx1"/>
                </a:solidFill>
              </a:defRPr>
            </a:lvl3pPr>
            <a:lvl4pPr marL="720000" indent="-180000">
              <a:lnSpc>
                <a:spcPct val="100000"/>
              </a:lnSpc>
              <a:spcBef>
                <a:spcPts val="0"/>
              </a:spcBef>
              <a:spcAft>
                <a:spcPts val="600"/>
              </a:spcAft>
              <a:buSzPct val="70000"/>
              <a:defRPr sz="1200">
                <a:solidFill>
                  <a:schemeClr val="tx1"/>
                </a:solidFill>
              </a:defRPr>
            </a:lvl4pPr>
            <a:lvl5pPr marL="900000" indent="-180000">
              <a:lnSpc>
                <a:spcPct val="100000"/>
              </a:lnSpc>
              <a:spcBef>
                <a:spcPts val="0"/>
              </a:spcBef>
              <a:spcAft>
                <a:spcPts val="600"/>
              </a:spcAft>
              <a:buSzPct val="70000"/>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Picture Placeholder 2">
            <a:extLst>
              <a:ext uri="{FF2B5EF4-FFF2-40B4-BE49-F238E27FC236}">
                <a16:creationId xmlns:a16="http://schemas.microsoft.com/office/drawing/2014/main" id="{1E7BA896-DC3C-C861-6C89-0401950D7446}"/>
              </a:ext>
            </a:extLst>
          </p:cNvPr>
          <p:cNvSpPr>
            <a:spLocks noGrp="1"/>
          </p:cNvSpPr>
          <p:nvPr>
            <p:ph type="pic" sz="quarter" idx="15" hasCustomPrompt="1"/>
          </p:nvPr>
        </p:nvSpPr>
        <p:spPr>
          <a:xfrm>
            <a:off x="4114800" y="0"/>
            <a:ext cx="50292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4" name="TextBox 3">
            <a:extLst>
              <a:ext uri="{FF2B5EF4-FFF2-40B4-BE49-F238E27FC236}">
                <a16:creationId xmlns:a16="http://schemas.microsoft.com/office/drawing/2014/main" id="{DD05DD94-B1D7-AF62-87C9-7EF3B816BC5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5" name="Slide Number Placeholder 5">
            <a:extLst>
              <a:ext uri="{FF2B5EF4-FFF2-40B4-BE49-F238E27FC236}">
                <a16:creationId xmlns:a16="http://schemas.microsoft.com/office/drawing/2014/main" id="{4CA45A5E-8155-944F-17C0-E8C2DF0291B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6" name="Straight Connector 5">
            <a:extLst>
              <a:ext uri="{FF2B5EF4-FFF2-40B4-BE49-F238E27FC236}">
                <a16:creationId xmlns:a16="http://schemas.microsoft.com/office/drawing/2014/main" id="{6660D9BC-D30D-1466-7616-8C7936E38CF0}"/>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8" name="Footer Placeholder 2">
            <a:extLst>
              <a:ext uri="{FF2B5EF4-FFF2-40B4-BE49-F238E27FC236}">
                <a16:creationId xmlns:a16="http://schemas.microsoft.com/office/drawing/2014/main" id="{9FEC4AEB-8265-3816-B1A7-81B4297B51B5}"/>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tx1"/>
                </a:solidFill>
              </a:defRPr>
            </a:lvl1pPr>
          </a:lstStyle>
          <a:p>
            <a:r>
              <a:rPr lang="en-US"/>
              <a:t>Apply a document ID (if applicable).</a:t>
            </a:r>
          </a:p>
        </p:txBody>
      </p:sp>
    </p:spTree>
    <p:extLst>
      <p:ext uri="{BB962C8B-B14F-4D97-AF65-F5344CB8AC3E}">
        <p14:creationId xmlns:p14="http://schemas.microsoft.com/office/powerpoint/2010/main" val="29501430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14 Title slide with media 4">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7064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70641" cy="340654"/>
          </a:xfrm>
          <a:prstGeom prst="rect">
            <a:avLst/>
          </a:prstGeom>
        </p:spPr>
        <p:txBody>
          <a:bodyPr lIns="0" tIns="0" rIns="0" bIns="0"/>
          <a:lstStyle>
            <a:lvl1pPr marL="0" indent="0">
              <a:lnSpc>
                <a:spcPct val="100000"/>
              </a:lnSpc>
              <a:spcBef>
                <a:spcPts val="0"/>
              </a:spcBef>
              <a:buNone/>
              <a:defRPr sz="1800" baseline="0">
                <a:solidFill>
                  <a:schemeClr val="tx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7064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1"/>
                </a:solidFill>
              </a:defRPr>
            </a:lvl1pPr>
            <a:lvl2pPr marL="360000" indent="-180000">
              <a:lnSpc>
                <a:spcPct val="100000"/>
              </a:lnSpc>
              <a:spcBef>
                <a:spcPts val="0"/>
              </a:spcBef>
              <a:spcAft>
                <a:spcPts val="600"/>
              </a:spcAft>
              <a:buSzPct val="70000"/>
              <a:defRPr sz="1200">
                <a:solidFill>
                  <a:schemeClr val="tx1"/>
                </a:solidFill>
              </a:defRPr>
            </a:lvl2pPr>
            <a:lvl3pPr marL="540000" indent="-180000">
              <a:lnSpc>
                <a:spcPct val="100000"/>
              </a:lnSpc>
              <a:spcBef>
                <a:spcPts val="0"/>
              </a:spcBef>
              <a:spcAft>
                <a:spcPts val="600"/>
              </a:spcAft>
              <a:buSzPct val="70000"/>
              <a:defRPr sz="1200">
                <a:solidFill>
                  <a:schemeClr val="tx1"/>
                </a:solidFill>
              </a:defRPr>
            </a:lvl3pPr>
            <a:lvl4pPr marL="720000" indent="-180000">
              <a:lnSpc>
                <a:spcPct val="100000"/>
              </a:lnSpc>
              <a:spcBef>
                <a:spcPts val="0"/>
              </a:spcBef>
              <a:spcAft>
                <a:spcPts val="600"/>
              </a:spcAft>
              <a:buSzPct val="70000"/>
              <a:defRPr sz="1200">
                <a:solidFill>
                  <a:schemeClr val="tx1"/>
                </a:solidFill>
              </a:defRPr>
            </a:lvl4pPr>
            <a:lvl5pPr marL="900000" indent="-180000">
              <a:lnSpc>
                <a:spcPct val="100000"/>
              </a:lnSpc>
              <a:spcBef>
                <a:spcPts val="0"/>
              </a:spcBef>
              <a:spcAft>
                <a:spcPts val="600"/>
              </a:spcAft>
              <a:buSzPct val="70000"/>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icture Placeholder 2">
            <a:extLst>
              <a:ext uri="{FF2B5EF4-FFF2-40B4-BE49-F238E27FC236}">
                <a16:creationId xmlns:a16="http://schemas.microsoft.com/office/drawing/2014/main" id="{C663BDD0-396A-C130-FA04-231CB3C74388}"/>
              </a:ext>
            </a:extLst>
          </p:cNvPr>
          <p:cNvSpPr>
            <a:spLocks noGrp="1"/>
          </p:cNvSpPr>
          <p:nvPr>
            <p:ph type="pic" sz="quarter" idx="16" hasCustomPrompt="1"/>
          </p:nvPr>
        </p:nvSpPr>
        <p:spPr>
          <a:xfrm>
            <a:off x="3200400" y="0"/>
            <a:ext cx="59436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3" name="TextBox 2">
            <a:extLst>
              <a:ext uri="{FF2B5EF4-FFF2-40B4-BE49-F238E27FC236}">
                <a16:creationId xmlns:a16="http://schemas.microsoft.com/office/drawing/2014/main" id="{2069DAC9-98D0-DE29-0854-C322936DF8E9}"/>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6" name="Slide Number Placeholder 5">
            <a:extLst>
              <a:ext uri="{FF2B5EF4-FFF2-40B4-BE49-F238E27FC236}">
                <a16:creationId xmlns:a16="http://schemas.microsoft.com/office/drawing/2014/main" id="{E3B783F8-E852-2880-7AC7-93C221C8FF1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8" name="Straight Connector 7">
            <a:extLst>
              <a:ext uri="{FF2B5EF4-FFF2-40B4-BE49-F238E27FC236}">
                <a16:creationId xmlns:a16="http://schemas.microsoft.com/office/drawing/2014/main" id="{C79725E7-2EC0-E3B5-3DB0-057A690FD954}"/>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9" name="Footer Placeholder 2">
            <a:extLst>
              <a:ext uri="{FF2B5EF4-FFF2-40B4-BE49-F238E27FC236}">
                <a16:creationId xmlns:a16="http://schemas.microsoft.com/office/drawing/2014/main" id="{5F00D657-7150-C4CD-A10F-64140FBB30BD}"/>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tx1"/>
                </a:solidFill>
              </a:defRPr>
            </a:lvl1pPr>
          </a:lstStyle>
          <a:p>
            <a:r>
              <a:rPr lang="en-US"/>
              <a:t>Apply a document ID (if applicable).</a:t>
            </a:r>
          </a:p>
        </p:txBody>
      </p:sp>
    </p:spTree>
    <p:extLst>
      <p:ext uri="{BB962C8B-B14F-4D97-AF65-F5344CB8AC3E}">
        <p14:creationId xmlns:p14="http://schemas.microsoft.com/office/powerpoint/2010/main" val="387659839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1 Blank dark">
    <p:bg>
      <p:bgPr>
        <a:solidFill>
          <a:schemeClr val="tx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4" name="TextBox 3">
            <a:extLst>
              <a:ext uri="{FF2B5EF4-FFF2-40B4-BE49-F238E27FC236}">
                <a16:creationId xmlns:a16="http://schemas.microsoft.com/office/drawing/2014/main" id="{BB2D48F3-5FAB-7137-F8DD-66420388FAC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5" name="Slide Number Placeholder 5">
            <a:extLst>
              <a:ext uri="{FF2B5EF4-FFF2-40B4-BE49-F238E27FC236}">
                <a16:creationId xmlns:a16="http://schemas.microsoft.com/office/drawing/2014/main" id="{8A0EFD0E-73A9-D773-3F8A-B9B78A9503C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7" name="Straight Connector 6">
            <a:extLst>
              <a:ext uri="{FF2B5EF4-FFF2-40B4-BE49-F238E27FC236}">
                <a16:creationId xmlns:a16="http://schemas.microsoft.com/office/drawing/2014/main" id="{917EEC03-3391-E652-F649-78782CA24357}"/>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8" name="Footer Placeholder 2">
            <a:extLst>
              <a:ext uri="{FF2B5EF4-FFF2-40B4-BE49-F238E27FC236}">
                <a16:creationId xmlns:a16="http://schemas.microsoft.com/office/drawing/2014/main" id="{C021FBAF-6C06-6FF4-B424-967A0139D27B}"/>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248570548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2 Title dark">
    <p:bg>
      <p:bgPr>
        <a:solidFill>
          <a:schemeClr val="tx1"/>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pic>
        <p:nvPicPr>
          <p:cNvPr id="3" name="Graphic 2">
            <a:extLst>
              <a:ext uri="{FF2B5EF4-FFF2-40B4-BE49-F238E27FC236}">
                <a16:creationId xmlns:a16="http://schemas.microsoft.com/office/drawing/2014/main" id="{BB937390-63D5-3E5C-5017-6C0EFAC8BC35}"/>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Box 4">
            <a:extLst>
              <a:ext uri="{FF2B5EF4-FFF2-40B4-BE49-F238E27FC236}">
                <a16:creationId xmlns:a16="http://schemas.microsoft.com/office/drawing/2014/main" id="{1559A584-CCB0-5173-FFC9-AEB0F836BD39}"/>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7" name="Slide Number Placeholder 5">
            <a:extLst>
              <a:ext uri="{FF2B5EF4-FFF2-40B4-BE49-F238E27FC236}">
                <a16:creationId xmlns:a16="http://schemas.microsoft.com/office/drawing/2014/main" id="{68BF3F94-260D-91AB-AFD5-771888AB117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8" name="Straight Connector 7">
            <a:extLst>
              <a:ext uri="{FF2B5EF4-FFF2-40B4-BE49-F238E27FC236}">
                <a16:creationId xmlns:a16="http://schemas.microsoft.com/office/drawing/2014/main" id="{706FAA54-0883-2D73-8E0A-88499623B4D6}"/>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2" name="Footer Placeholder 2">
            <a:extLst>
              <a:ext uri="{FF2B5EF4-FFF2-40B4-BE49-F238E27FC236}">
                <a16:creationId xmlns:a16="http://schemas.microsoft.com/office/drawing/2014/main" id="{0F66E100-BF7D-D207-D6A5-EB6CBB5DFF34}"/>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176839543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3 Text dark">
    <p:bg>
      <p:bgPr>
        <a:solidFill>
          <a:schemeClr val="tx1"/>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06C6E69-321F-D4AD-8DE6-1E8BDA99907B}"/>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7" name="TextBox 6">
            <a:extLst>
              <a:ext uri="{FF2B5EF4-FFF2-40B4-BE49-F238E27FC236}">
                <a16:creationId xmlns:a16="http://schemas.microsoft.com/office/drawing/2014/main" id="{EA8F815C-F7BD-B743-55F1-819C90566A6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8" name="Slide Number Placeholder 5">
            <a:extLst>
              <a:ext uri="{FF2B5EF4-FFF2-40B4-BE49-F238E27FC236}">
                <a16:creationId xmlns:a16="http://schemas.microsoft.com/office/drawing/2014/main" id="{CFE394A0-1BF5-A207-62B2-624B902703E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9" name="Straight Connector 8">
            <a:extLst>
              <a:ext uri="{FF2B5EF4-FFF2-40B4-BE49-F238E27FC236}">
                <a16:creationId xmlns:a16="http://schemas.microsoft.com/office/drawing/2014/main" id="{BE42F71C-985A-E2BB-6FBF-54A07A91DCC3}"/>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3" name="Footer Placeholder 2">
            <a:extLst>
              <a:ext uri="{FF2B5EF4-FFF2-40B4-BE49-F238E27FC236}">
                <a16:creationId xmlns:a16="http://schemas.microsoft.com/office/drawing/2014/main" id="{F362F7ED-C2A3-E1DD-8729-A9B3A26605A2}"/>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350831419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4 Bulletpoint text 1 col dark">
    <p:bg>
      <p:bgPr>
        <a:solidFill>
          <a:schemeClr val="tx1"/>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D8AA8973-ED90-DA21-18C7-5D6E292CC82F}"/>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Box 2">
            <a:extLst>
              <a:ext uri="{FF2B5EF4-FFF2-40B4-BE49-F238E27FC236}">
                <a16:creationId xmlns:a16="http://schemas.microsoft.com/office/drawing/2014/main" id="{9F4D957F-E5DE-27F8-AACE-C02FAE5A425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7" name="Slide Number Placeholder 5">
            <a:extLst>
              <a:ext uri="{FF2B5EF4-FFF2-40B4-BE49-F238E27FC236}">
                <a16:creationId xmlns:a16="http://schemas.microsoft.com/office/drawing/2014/main" id="{CC281E37-10DE-9743-87A9-A079EEC7D36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8" name="Straight Connector 7">
            <a:extLst>
              <a:ext uri="{FF2B5EF4-FFF2-40B4-BE49-F238E27FC236}">
                <a16:creationId xmlns:a16="http://schemas.microsoft.com/office/drawing/2014/main" id="{93380BE7-EF71-135D-FC9B-9D9C4CFD066E}"/>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9" name="Footer Placeholder 2">
            <a:extLst>
              <a:ext uri="{FF2B5EF4-FFF2-40B4-BE49-F238E27FC236}">
                <a16:creationId xmlns:a16="http://schemas.microsoft.com/office/drawing/2014/main" id="{50701039-6E84-E6CE-7E91-BAB5836AA8DF}"/>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59270761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5 Bulletpoint text 2 col dark">
    <p:bg>
      <p:bgPr>
        <a:solidFill>
          <a:schemeClr val="tx1"/>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10988706-2E03-4A9C-79F3-2E7AE15E666B}"/>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7" name="TextBox 6">
            <a:extLst>
              <a:ext uri="{FF2B5EF4-FFF2-40B4-BE49-F238E27FC236}">
                <a16:creationId xmlns:a16="http://schemas.microsoft.com/office/drawing/2014/main" id="{BAB1039B-CAD1-E7A1-9A8E-421F00BB27A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8" name="Slide Number Placeholder 5">
            <a:extLst>
              <a:ext uri="{FF2B5EF4-FFF2-40B4-BE49-F238E27FC236}">
                <a16:creationId xmlns:a16="http://schemas.microsoft.com/office/drawing/2014/main" id="{DA31894B-2ADC-F353-515E-61B978FE204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9" name="Straight Connector 8">
            <a:extLst>
              <a:ext uri="{FF2B5EF4-FFF2-40B4-BE49-F238E27FC236}">
                <a16:creationId xmlns:a16="http://schemas.microsoft.com/office/drawing/2014/main" id="{9D5288A7-E819-08AD-0192-BAB1AB7959D8}"/>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C5176F92-BBFE-DBC8-EAB4-685F805E3A22}"/>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238631810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6 Bulletpoint text 3 col dark">
    <p:bg>
      <p:bgPr>
        <a:solidFill>
          <a:schemeClr val="tx1"/>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1AB306A2-2949-7644-5CCE-6B01F360075E}"/>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Box 2">
            <a:extLst>
              <a:ext uri="{FF2B5EF4-FFF2-40B4-BE49-F238E27FC236}">
                <a16:creationId xmlns:a16="http://schemas.microsoft.com/office/drawing/2014/main" id="{4FFAD2D5-5981-9B4A-69C8-3901DF8F846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0" name="Slide Number Placeholder 5">
            <a:extLst>
              <a:ext uri="{FF2B5EF4-FFF2-40B4-BE49-F238E27FC236}">
                <a16:creationId xmlns:a16="http://schemas.microsoft.com/office/drawing/2014/main" id="{2FBD0FB5-5841-7798-81F7-03203504ECC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11" name="Straight Connector 10">
            <a:extLst>
              <a:ext uri="{FF2B5EF4-FFF2-40B4-BE49-F238E27FC236}">
                <a16:creationId xmlns:a16="http://schemas.microsoft.com/office/drawing/2014/main" id="{782EBFFC-4C2D-D007-FA55-966B10478527}"/>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5" name="Footer Placeholder 2">
            <a:extLst>
              <a:ext uri="{FF2B5EF4-FFF2-40B4-BE49-F238E27FC236}">
                <a16:creationId xmlns:a16="http://schemas.microsoft.com/office/drawing/2014/main" id="{9024A70A-45FE-D443-B1F3-C03BAFA27BD1}"/>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1016320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2" name="Straight Connector 1">
            <a:extLst>
              <a:ext uri="{FF2B5EF4-FFF2-40B4-BE49-F238E27FC236}">
                <a16:creationId xmlns:a16="http://schemas.microsoft.com/office/drawing/2014/main" id="{107B04DD-63D3-D02D-A63E-776C7C5FE3C6}"/>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7 Bulletpoint text 4 col dark">
    <p:bg>
      <p:bgPr>
        <a:solidFill>
          <a:schemeClr val="tx1"/>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5E782D2-17EB-7305-867D-635CABCFC874}"/>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DCEB6067-6AAF-DE7E-E481-757CDC1CC59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AC92C61F-FD93-073C-AFAA-3629762CCB4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12" name="Straight Connector 11">
            <a:extLst>
              <a:ext uri="{FF2B5EF4-FFF2-40B4-BE49-F238E27FC236}">
                <a16:creationId xmlns:a16="http://schemas.microsoft.com/office/drawing/2014/main" id="{7B3E1782-7EA3-5D5C-4FB2-290A89A7E3B5}"/>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6" name="Footer Placeholder 2">
            <a:extLst>
              <a:ext uri="{FF2B5EF4-FFF2-40B4-BE49-F238E27FC236}">
                <a16:creationId xmlns:a16="http://schemas.microsoft.com/office/drawing/2014/main" id="{422E3335-8FF0-0584-6655-EE052F07292C}"/>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94311474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8 Numbered text dark">
    <p:bg>
      <p:bgPr>
        <a:solidFill>
          <a:schemeClr val="tx1"/>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2" name="Graphic 1">
            <a:extLst>
              <a:ext uri="{FF2B5EF4-FFF2-40B4-BE49-F238E27FC236}">
                <a16:creationId xmlns:a16="http://schemas.microsoft.com/office/drawing/2014/main" id="{B2827D84-480B-22A7-4B2A-BFD3AB91913E}"/>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7" name="TextBox 6">
            <a:extLst>
              <a:ext uri="{FF2B5EF4-FFF2-40B4-BE49-F238E27FC236}">
                <a16:creationId xmlns:a16="http://schemas.microsoft.com/office/drawing/2014/main" id="{8A8B0B3F-161E-8508-3B23-007FE162435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8" name="Slide Number Placeholder 5">
            <a:extLst>
              <a:ext uri="{FF2B5EF4-FFF2-40B4-BE49-F238E27FC236}">
                <a16:creationId xmlns:a16="http://schemas.microsoft.com/office/drawing/2014/main" id="{99F8CB66-4F0D-7F21-56F6-56AAA5C0222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9" name="Straight Connector 8">
            <a:extLst>
              <a:ext uri="{FF2B5EF4-FFF2-40B4-BE49-F238E27FC236}">
                <a16:creationId xmlns:a16="http://schemas.microsoft.com/office/drawing/2014/main" id="{8A760B86-74B6-48A3-CE6D-96096653BF7B}"/>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3" name="Footer Placeholder 2">
            <a:extLst>
              <a:ext uri="{FF2B5EF4-FFF2-40B4-BE49-F238E27FC236}">
                <a16:creationId xmlns:a16="http://schemas.microsoft.com/office/drawing/2014/main" id="{DD20D035-9F8D-A232-B41B-0EC79F1159BB}"/>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45610129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9 Title slide dark">
    <p:bg>
      <p:bgPr>
        <a:solidFill>
          <a:schemeClr val="tx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C9E545D7-2373-D9BF-1A5C-DDEF3299CDEF}"/>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 Placeholder 42">
            <a:extLst>
              <a:ext uri="{FF2B5EF4-FFF2-40B4-BE49-F238E27FC236}">
                <a16:creationId xmlns:a16="http://schemas.microsoft.com/office/drawing/2014/main" id="{1221AC1C-1EF4-5D9A-A440-017C6D790AA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lnSpc>
                <a:spcPct val="100000"/>
              </a:lnSpc>
              <a:spcBef>
                <a:spcPts val="0"/>
              </a:spcBef>
              <a:buNone/>
              <a:defRPr sz="4400" baseline="0">
                <a:solidFill>
                  <a:schemeClr val="bg1"/>
                </a:solidFill>
                <a:latin typeface="Nokia Pure Headline Light" panose="020B0304020202020204" pitchFamily="34" charset="0"/>
              </a:defRPr>
            </a:lvl1pPr>
          </a:lstStyle>
          <a:p>
            <a:pPr lvl="0"/>
            <a:r>
              <a:rPr lang="en-US"/>
              <a:t>Click to edit headline</a:t>
            </a:r>
          </a:p>
        </p:txBody>
      </p:sp>
      <p:sp>
        <p:nvSpPr>
          <p:cNvPr id="4" name="TextBox 3">
            <a:extLst>
              <a:ext uri="{FF2B5EF4-FFF2-40B4-BE49-F238E27FC236}">
                <a16:creationId xmlns:a16="http://schemas.microsoft.com/office/drawing/2014/main" id="{3BAD1F5B-D865-3F9F-4D96-58C6DD62ECD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6" name="Slide Number Placeholder 5">
            <a:extLst>
              <a:ext uri="{FF2B5EF4-FFF2-40B4-BE49-F238E27FC236}">
                <a16:creationId xmlns:a16="http://schemas.microsoft.com/office/drawing/2014/main" id="{A66624C8-71C7-7928-25B9-5352C8FD2EB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7" name="Straight Connector 6">
            <a:extLst>
              <a:ext uri="{FF2B5EF4-FFF2-40B4-BE49-F238E27FC236}">
                <a16:creationId xmlns:a16="http://schemas.microsoft.com/office/drawing/2014/main" id="{DA75E4B3-EDD4-C5F1-7EF2-8B6126FAC2FC}"/>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34E36D38-263C-DBB6-A0D4-5E9785455C47}"/>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311982485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2.9 Title slide dark">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EAF6617-F5BA-5654-EE57-B793E862EB9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1"/>
            <a:ext cx="9144000" cy="5143501"/>
          </a:xfrm>
          <a:prstGeom prst="rect">
            <a:avLst/>
          </a:prstGeom>
        </p:spPr>
      </p:pic>
      <p:pic>
        <p:nvPicPr>
          <p:cNvPr id="3" name="Graphic 2">
            <a:extLst>
              <a:ext uri="{FF2B5EF4-FFF2-40B4-BE49-F238E27FC236}">
                <a16:creationId xmlns:a16="http://schemas.microsoft.com/office/drawing/2014/main" id="{C9E545D7-2373-D9BF-1A5C-DDEF3299CDEF}"/>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4" name="Text Placeholder 42">
            <a:extLst>
              <a:ext uri="{FF2B5EF4-FFF2-40B4-BE49-F238E27FC236}">
                <a16:creationId xmlns:a16="http://schemas.microsoft.com/office/drawing/2014/main" id="{1221AC1C-1EF4-5D9A-A440-017C6D790AA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lnSpc>
                <a:spcPct val="100000"/>
              </a:lnSpc>
              <a:spcBef>
                <a:spcPts val="0"/>
              </a:spcBef>
              <a:buNone/>
              <a:defRPr sz="4400" baseline="0">
                <a:solidFill>
                  <a:schemeClr val="bg1"/>
                </a:solidFill>
                <a:latin typeface="Nokia Pure Headline Light" panose="020B0304020202020204" pitchFamily="34" charset="0"/>
              </a:defRPr>
            </a:lvl1pPr>
          </a:lstStyle>
          <a:p>
            <a:pPr lvl="0"/>
            <a:r>
              <a:rPr lang="en-US"/>
              <a:t>Click to edit headline</a:t>
            </a:r>
          </a:p>
        </p:txBody>
      </p:sp>
      <p:sp>
        <p:nvSpPr>
          <p:cNvPr id="4" name="TextBox 3">
            <a:extLst>
              <a:ext uri="{FF2B5EF4-FFF2-40B4-BE49-F238E27FC236}">
                <a16:creationId xmlns:a16="http://schemas.microsoft.com/office/drawing/2014/main" id="{3BAD1F5B-D865-3F9F-4D96-58C6DD62ECD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6" name="Slide Number Placeholder 5">
            <a:extLst>
              <a:ext uri="{FF2B5EF4-FFF2-40B4-BE49-F238E27FC236}">
                <a16:creationId xmlns:a16="http://schemas.microsoft.com/office/drawing/2014/main" id="{A66624C8-71C7-7928-25B9-5352C8FD2EB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7" name="Straight Connector 6">
            <a:extLst>
              <a:ext uri="{FF2B5EF4-FFF2-40B4-BE49-F238E27FC236}">
                <a16:creationId xmlns:a16="http://schemas.microsoft.com/office/drawing/2014/main" id="{DA75E4B3-EDD4-C5F1-7EF2-8B6126FAC2FC}"/>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34E36D38-263C-DBB6-A0D4-5E9785455C47}"/>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359784302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10 Title slide with media 1 dark">
    <p:bg>
      <p:bgPr>
        <a:solidFill>
          <a:schemeClr val="tx1"/>
        </a:solidFill>
        <a:effectLst/>
      </p:bgPr>
    </p:bg>
    <p:spTree>
      <p:nvGrpSpPr>
        <p:cNvPr id="1" name=""/>
        <p:cNvGrpSpPr/>
        <p:nvPr/>
      </p:nvGrpSpPr>
      <p:grpSpPr>
        <a:xfrm>
          <a:off x="0" y="0"/>
          <a:ext cx="0" cy="0"/>
          <a:chOff x="0" y="0"/>
          <a:chExt cx="0" cy="0"/>
        </a:xfrm>
      </p:grpSpPr>
      <p:sp>
        <p:nvSpPr>
          <p:cNvPr id="3" name="Media Placeholder 6">
            <a:extLst>
              <a:ext uri="{FF2B5EF4-FFF2-40B4-BE49-F238E27FC236}">
                <a16:creationId xmlns:a16="http://schemas.microsoft.com/office/drawing/2014/main" id="{BB2531A6-B2AF-8CE3-D4E6-FFA2A6F43CBA}"/>
              </a:ext>
            </a:extLst>
          </p:cNvPr>
          <p:cNvSpPr>
            <a:spLocks noGrp="1"/>
          </p:cNvSpPr>
          <p:nvPr>
            <p:ph type="media" sz="quarter" idx="12"/>
          </p:nvPr>
        </p:nvSpPr>
        <p:spPr>
          <a:xfrm>
            <a:off x="0" y="0"/>
            <a:ext cx="9144000" cy="5143500"/>
          </a:xfrm>
          <a:prstGeom prst="rect">
            <a:avLst/>
          </a:prstGeom>
        </p:spPr>
        <p:txBody>
          <a:bodyPr/>
          <a:lstStyle>
            <a:lvl1pPr marL="0" indent="0">
              <a:buNone/>
              <a:defRPr>
                <a:solidFill>
                  <a:schemeClr val="bg1"/>
                </a:solidFill>
              </a:defRPr>
            </a:lvl1pPr>
          </a:lstStyle>
          <a:p>
            <a:r>
              <a:rPr lang="en-US"/>
              <a:t>Click icon to add media</a:t>
            </a:r>
          </a:p>
        </p:txBody>
      </p:sp>
      <p:pic>
        <p:nvPicPr>
          <p:cNvPr id="4" name="Graphic 3">
            <a:extLst>
              <a:ext uri="{FF2B5EF4-FFF2-40B4-BE49-F238E27FC236}">
                <a16:creationId xmlns:a16="http://schemas.microsoft.com/office/drawing/2014/main" id="{47292656-5749-2B4B-FA27-42765BDE3388}"/>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 Placeholder 42">
            <a:extLst>
              <a:ext uri="{FF2B5EF4-FFF2-40B4-BE49-F238E27FC236}">
                <a16:creationId xmlns:a16="http://schemas.microsoft.com/office/drawing/2014/main" id="{4F756C8B-0244-6A11-8EC3-4A1D203CDD6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lnSpc>
                <a:spcPct val="100000"/>
              </a:lnSpc>
              <a:spcBef>
                <a:spcPts val="0"/>
              </a:spcBef>
              <a:buNone/>
              <a:defRPr sz="4400" baseline="0">
                <a:solidFill>
                  <a:schemeClr val="bg1"/>
                </a:solidFill>
                <a:latin typeface="Nokia Pure Headline Light" panose="020B0304020202020204" pitchFamily="34" charset="0"/>
              </a:defRPr>
            </a:lvl1pPr>
          </a:lstStyle>
          <a:p>
            <a:pPr lvl="0"/>
            <a:r>
              <a:rPr lang="en-US"/>
              <a:t>Click to edit headline</a:t>
            </a:r>
          </a:p>
        </p:txBody>
      </p:sp>
      <p:sp>
        <p:nvSpPr>
          <p:cNvPr id="6" name="TextBox 5">
            <a:extLst>
              <a:ext uri="{FF2B5EF4-FFF2-40B4-BE49-F238E27FC236}">
                <a16:creationId xmlns:a16="http://schemas.microsoft.com/office/drawing/2014/main" id="{BD759CC4-69C8-613F-E557-4E2AEE7B75E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7" name="Slide Number Placeholder 5">
            <a:extLst>
              <a:ext uri="{FF2B5EF4-FFF2-40B4-BE49-F238E27FC236}">
                <a16:creationId xmlns:a16="http://schemas.microsoft.com/office/drawing/2014/main" id="{A40A76AB-576F-2C48-7ED4-0E98A54B99A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8" name="Straight Connector 7">
            <a:extLst>
              <a:ext uri="{FF2B5EF4-FFF2-40B4-BE49-F238E27FC236}">
                <a16:creationId xmlns:a16="http://schemas.microsoft.com/office/drawing/2014/main" id="{717253AE-3DDB-8C8A-399D-C55C49CB0832}"/>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1" name="Footer Placeholder 2">
            <a:extLst>
              <a:ext uri="{FF2B5EF4-FFF2-40B4-BE49-F238E27FC236}">
                <a16:creationId xmlns:a16="http://schemas.microsoft.com/office/drawing/2014/main" id="{0DC17B7D-4E9B-5FAC-1228-C97FB1CFC5AF}"/>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207576700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11 Title slide with media 2 dark">
    <p:bg>
      <p:bgPr>
        <a:solidFill>
          <a:schemeClr val="tx1"/>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4250355"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4250355"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5031315" y="0"/>
            <a:ext cx="41148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4250355"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sz="1200">
                <a:solidFill>
                  <a:schemeClr val="bg1"/>
                </a:solidFill>
              </a:defRPr>
            </a:lvl4pPr>
            <a:lvl5pPr marL="900000" indent="-180000">
              <a:lnSpc>
                <a:spcPct val="100000"/>
              </a:lnSpc>
              <a:spcBef>
                <a:spcPts val="0"/>
              </a:spcBef>
              <a:spcAft>
                <a:spcPts val="600"/>
              </a:spcAft>
              <a:buSzPct val="70000"/>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Graphic 4">
            <a:extLst>
              <a:ext uri="{FF2B5EF4-FFF2-40B4-BE49-F238E27FC236}">
                <a16:creationId xmlns:a16="http://schemas.microsoft.com/office/drawing/2014/main" id="{C341FE85-3CE7-12FA-3841-D7CC0ABB659C}"/>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7" name="TextBox 6">
            <a:extLst>
              <a:ext uri="{FF2B5EF4-FFF2-40B4-BE49-F238E27FC236}">
                <a16:creationId xmlns:a16="http://schemas.microsoft.com/office/drawing/2014/main" id="{27418BB1-0E7E-AAD3-AD71-82204464918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9" name="Slide Number Placeholder 5">
            <a:extLst>
              <a:ext uri="{FF2B5EF4-FFF2-40B4-BE49-F238E27FC236}">
                <a16:creationId xmlns:a16="http://schemas.microsoft.com/office/drawing/2014/main" id="{02B48A79-625E-B973-DCD8-533E86F2507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10" name="Straight Connector 9">
            <a:extLst>
              <a:ext uri="{FF2B5EF4-FFF2-40B4-BE49-F238E27FC236}">
                <a16:creationId xmlns:a16="http://schemas.microsoft.com/office/drawing/2014/main" id="{DB9A4E9B-BED0-504E-628D-EAD882C392A6}"/>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3" name="Footer Placeholder 2">
            <a:extLst>
              <a:ext uri="{FF2B5EF4-FFF2-40B4-BE49-F238E27FC236}">
                <a16:creationId xmlns:a16="http://schemas.microsoft.com/office/drawing/2014/main" id="{742AC6DC-CFBE-F98E-4CC4-2390702BA655}"/>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204090624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12 Title slide with media 3 dark">
    <p:bg>
      <p:bgPr>
        <a:solidFill>
          <a:schemeClr val="tx1"/>
        </a:solidFill>
        <a:effectLst/>
      </p:bgPr>
    </p:bg>
    <p:spTree>
      <p:nvGrpSpPr>
        <p:cNvPr id="1" name=""/>
        <p:cNvGrpSpPr/>
        <p:nvPr/>
      </p:nvGrpSpPr>
      <p:grpSpPr>
        <a:xfrm>
          <a:off x="0" y="0"/>
          <a:ext cx="0" cy="0"/>
          <a:chOff x="0" y="0"/>
          <a:chExt cx="0" cy="0"/>
        </a:xfrm>
      </p:grpSpPr>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600" y="395946"/>
            <a:ext cx="3415521"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3415521"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341552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sz="1200">
                <a:solidFill>
                  <a:schemeClr val="bg1"/>
                </a:solidFill>
              </a:defRPr>
            </a:lvl4pPr>
            <a:lvl5pPr marL="900000" indent="-180000">
              <a:lnSpc>
                <a:spcPct val="100000"/>
              </a:lnSpc>
              <a:spcBef>
                <a:spcPts val="0"/>
              </a:spcBef>
              <a:spcAft>
                <a:spcPts val="600"/>
              </a:spcAft>
              <a:buSzPct val="70000"/>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Picture Placeholder 2">
            <a:extLst>
              <a:ext uri="{FF2B5EF4-FFF2-40B4-BE49-F238E27FC236}">
                <a16:creationId xmlns:a16="http://schemas.microsoft.com/office/drawing/2014/main" id="{1E7BA896-DC3C-C861-6C89-0401950D7446}"/>
              </a:ext>
            </a:extLst>
          </p:cNvPr>
          <p:cNvSpPr>
            <a:spLocks noGrp="1"/>
          </p:cNvSpPr>
          <p:nvPr>
            <p:ph type="pic" sz="quarter" idx="15" hasCustomPrompt="1"/>
          </p:nvPr>
        </p:nvSpPr>
        <p:spPr>
          <a:xfrm>
            <a:off x="4114800" y="0"/>
            <a:ext cx="50292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pic>
        <p:nvPicPr>
          <p:cNvPr id="4" name="Graphic 3">
            <a:extLst>
              <a:ext uri="{FF2B5EF4-FFF2-40B4-BE49-F238E27FC236}">
                <a16:creationId xmlns:a16="http://schemas.microsoft.com/office/drawing/2014/main" id="{2E1E3056-42DC-BA9B-F46D-475E5BE32B96}"/>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Box 4">
            <a:extLst>
              <a:ext uri="{FF2B5EF4-FFF2-40B4-BE49-F238E27FC236}">
                <a16:creationId xmlns:a16="http://schemas.microsoft.com/office/drawing/2014/main" id="{B6681D21-FC7E-7F82-9685-4F1EF53B236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6" name="Slide Number Placeholder 5">
            <a:extLst>
              <a:ext uri="{FF2B5EF4-FFF2-40B4-BE49-F238E27FC236}">
                <a16:creationId xmlns:a16="http://schemas.microsoft.com/office/drawing/2014/main" id="{41DBEFAD-5693-7A1A-A64F-C540D390A0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8" name="Straight Connector 7">
            <a:extLst>
              <a:ext uri="{FF2B5EF4-FFF2-40B4-BE49-F238E27FC236}">
                <a16:creationId xmlns:a16="http://schemas.microsoft.com/office/drawing/2014/main" id="{7840E574-42A1-50DE-BFA2-D52D3D359029}"/>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1" name="Footer Placeholder 2">
            <a:extLst>
              <a:ext uri="{FF2B5EF4-FFF2-40B4-BE49-F238E27FC236}">
                <a16:creationId xmlns:a16="http://schemas.microsoft.com/office/drawing/2014/main" id="{DDEF2D02-B6B9-E747-F0EA-9ED48DC28C93}"/>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373840682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13 Title slide with media 4 dark">
    <p:bg>
      <p:bgPr>
        <a:solidFill>
          <a:schemeClr val="tx1"/>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70641"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70641"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a:t>
            </a:r>
            <a:r>
              <a:rPr lang="en-US" noProof="0" err="1"/>
              <a:t>subheadline</a:t>
            </a:r>
            <a:endParaRPr lang="en-US" noProof="0"/>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7064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sz="1200">
                <a:solidFill>
                  <a:schemeClr val="bg1"/>
                </a:solidFill>
              </a:defRPr>
            </a:lvl4pPr>
            <a:lvl5pPr marL="900000" indent="-180000">
              <a:lnSpc>
                <a:spcPct val="100000"/>
              </a:lnSpc>
              <a:spcBef>
                <a:spcPts val="0"/>
              </a:spcBef>
              <a:spcAft>
                <a:spcPts val="600"/>
              </a:spcAft>
              <a:buSzPct val="70000"/>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icture Placeholder 2">
            <a:extLst>
              <a:ext uri="{FF2B5EF4-FFF2-40B4-BE49-F238E27FC236}">
                <a16:creationId xmlns:a16="http://schemas.microsoft.com/office/drawing/2014/main" id="{C663BDD0-396A-C130-FA04-231CB3C74388}"/>
              </a:ext>
            </a:extLst>
          </p:cNvPr>
          <p:cNvSpPr>
            <a:spLocks noGrp="1"/>
          </p:cNvSpPr>
          <p:nvPr>
            <p:ph type="pic" sz="quarter" idx="16" hasCustomPrompt="1"/>
          </p:nvPr>
        </p:nvSpPr>
        <p:spPr>
          <a:xfrm>
            <a:off x="3200400" y="0"/>
            <a:ext cx="59436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pic>
        <p:nvPicPr>
          <p:cNvPr id="3" name="Graphic 2">
            <a:extLst>
              <a:ext uri="{FF2B5EF4-FFF2-40B4-BE49-F238E27FC236}">
                <a16:creationId xmlns:a16="http://schemas.microsoft.com/office/drawing/2014/main" id="{E89A3CCB-3818-87A8-9032-448C77F62062}"/>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6" name="TextBox 5">
            <a:extLst>
              <a:ext uri="{FF2B5EF4-FFF2-40B4-BE49-F238E27FC236}">
                <a16:creationId xmlns:a16="http://schemas.microsoft.com/office/drawing/2014/main" id="{2108539B-21D0-85E7-AB77-143ABD40EEB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8" name="Slide Number Placeholder 5">
            <a:extLst>
              <a:ext uri="{FF2B5EF4-FFF2-40B4-BE49-F238E27FC236}">
                <a16:creationId xmlns:a16="http://schemas.microsoft.com/office/drawing/2014/main" id="{3F76E50B-EEF8-724F-1802-0488D70A46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9" name="Straight Connector 8">
            <a:extLst>
              <a:ext uri="{FF2B5EF4-FFF2-40B4-BE49-F238E27FC236}">
                <a16:creationId xmlns:a16="http://schemas.microsoft.com/office/drawing/2014/main" id="{7FC0E722-8D59-61D9-391E-65CCE154F814}"/>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1" name="Footer Placeholder 2">
            <a:extLst>
              <a:ext uri="{FF2B5EF4-FFF2-40B4-BE49-F238E27FC236}">
                <a16:creationId xmlns:a16="http://schemas.microsoft.com/office/drawing/2014/main" id="{0CF5A558-51C2-73A4-9D8C-5A3B7422BE46}"/>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408457458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 N Blue green">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5" name="Title 4">
            <a:extLst>
              <a:ext uri="{FF2B5EF4-FFF2-40B4-BE49-F238E27FC236}">
                <a16:creationId xmlns:a16="http://schemas.microsoft.com/office/drawing/2014/main" id="{1EF87F37-41EC-F109-B4C3-D44EE53A0A05}"/>
              </a:ext>
            </a:extLst>
          </p:cNvPr>
          <p:cNvSpPr>
            <a:spLocks noGrp="1"/>
          </p:cNvSpPr>
          <p:nvPr>
            <p:ph type="title" hasCustomPrompt="1"/>
          </p:nvPr>
        </p:nvSpPr>
        <p:spPr>
          <a:xfrm>
            <a:off x="3830398" y="719799"/>
            <a:ext cx="4896000"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US" noProof="0"/>
              <a:t>Presentation</a:t>
            </a:r>
            <a:br>
              <a:rPr lang="en-US" noProof="0"/>
            </a:br>
            <a:r>
              <a:rPr lang="en-US" noProof="0"/>
              <a:t>Title (2 lines)</a:t>
            </a:r>
          </a:p>
        </p:txBody>
      </p:sp>
      <p:sp>
        <p:nvSpPr>
          <p:cNvPr id="7" name="Text Placeholder 3">
            <a:extLst>
              <a:ext uri="{FF2B5EF4-FFF2-40B4-BE49-F238E27FC236}">
                <a16:creationId xmlns:a16="http://schemas.microsoft.com/office/drawing/2014/main" id="{3D32AC0D-5511-1F2D-2A28-C259AC8BC58A}"/>
              </a:ext>
            </a:extLst>
          </p:cNvPr>
          <p:cNvSpPr>
            <a:spLocks noGrp="1"/>
          </p:cNvSpPr>
          <p:nvPr>
            <p:ph type="body" sz="quarter" idx="12" hasCustomPrompt="1"/>
          </p:nvPr>
        </p:nvSpPr>
        <p:spPr>
          <a:xfrm>
            <a:off x="3830399" y="2126098"/>
            <a:ext cx="4896000"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18" name="TextBox 17">
            <a:extLst>
              <a:ext uri="{FF2B5EF4-FFF2-40B4-BE49-F238E27FC236}">
                <a16:creationId xmlns:a16="http://schemas.microsoft.com/office/drawing/2014/main" id="{3CB10A0F-2286-895A-B579-CB5D4386A2B7}"/>
              </a:ext>
            </a:extLst>
          </p:cNvPr>
          <p:cNvSpPr txBox="1"/>
          <p:nvPr userDrawn="1"/>
        </p:nvSpPr>
        <p:spPr>
          <a:xfrm>
            <a:off x="8094815"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AAD2976-396D-426A-A7C0-2D53F71491E3}"/>
              </a:ext>
            </a:extLst>
          </p:cNvPr>
          <p:cNvSpPr txBox="1">
            <a:spLocks/>
          </p:cNvSpPr>
          <p:nvPr userDrawn="1"/>
        </p:nvSpPr>
        <p:spPr>
          <a:xfrm>
            <a:off x="7833889"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Tree>
    <p:extLst>
      <p:ext uri="{BB962C8B-B14F-4D97-AF65-F5344CB8AC3E}">
        <p14:creationId xmlns:p14="http://schemas.microsoft.com/office/powerpoint/2010/main" val="152451554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3 N Purple blue">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6" name="TextBox 5">
            <a:extLst>
              <a:ext uri="{FF2B5EF4-FFF2-40B4-BE49-F238E27FC236}">
                <a16:creationId xmlns:a16="http://schemas.microsoft.com/office/drawing/2014/main" id="{1AA40532-F231-EBBB-A8D3-3657B33CB9DA}"/>
              </a:ext>
            </a:extLst>
          </p:cNvPr>
          <p:cNvSpPr txBox="1"/>
          <p:nvPr userDrawn="1"/>
        </p:nvSpPr>
        <p:spPr>
          <a:xfrm>
            <a:off x="8094815"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B509789C-1FE5-7B11-DD63-34E6F72F670E}"/>
              </a:ext>
            </a:extLst>
          </p:cNvPr>
          <p:cNvSpPr txBox="1">
            <a:spLocks/>
          </p:cNvSpPr>
          <p:nvPr userDrawn="1"/>
        </p:nvSpPr>
        <p:spPr>
          <a:xfrm>
            <a:off x="7833889"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Title 4">
            <a:extLst>
              <a:ext uri="{FF2B5EF4-FFF2-40B4-BE49-F238E27FC236}">
                <a16:creationId xmlns:a16="http://schemas.microsoft.com/office/drawing/2014/main" id="{A1D3EB5E-6B70-AA5A-4340-53F0E0A0646D}"/>
              </a:ext>
            </a:extLst>
          </p:cNvPr>
          <p:cNvSpPr>
            <a:spLocks noGrp="1"/>
          </p:cNvSpPr>
          <p:nvPr>
            <p:ph type="title" hasCustomPrompt="1"/>
          </p:nvPr>
        </p:nvSpPr>
        <p:spPr>
          <a:xfrm>
            <a:off x="3830398" y="719799"/>
            <a:ext cx="4896000"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US" noProof="0"/>
              <a:t>Presentation</a:t>
            </a:r>
            <a:br>
              <a:rPr lang="en-US" noProof="0"/>
            </a:br>
            <a:r>
              <a:rPr lang="en-US" noProof="0"/>
              <a:t>Title (2 lines)</a:t>
            </a:r>
          </a:p>
        </p:txBody>
      </p:sp>
      <p:sp>
        <p:nvSpPr>
          <p:cNvPr id="18" name="Text Placeholder 3">
            <a:extLst>
              <a:ext uri="{FF2B5EF4-FFF2-40B4-BE49-F238E27FC236}">
                <a16:creationId xmlns:a16="http://schemas.microsoft.com/office/drawing/2014/main" id="{0AF9AF4C-BE87-2184-CAE5-F141A4F930B6}"/>
              </a:ext>
            </a:extLst>
          </p:cNvPr>
          <p:cNvSpPr>
            <a:spLocks noGrp="1"/>
          </p:cNvSpPr>
          <p:nvPr>
            <p:ph type="body" sz="quarter" idx="12" hasCustomPrompt="1"/>
          </p:nvPr>
        </p:nvSpPr>
        <p:spPr>
          <a:xfrm>
            <a:off x="3830399" y="2126098"/>
            <a:ext cx="4896000"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Tree>
    <p:extLst>
      <p:ext uri="{BB962C8B-B14F-4D97-AF65-F5344CB8AC3E}">
        <p14:creationId xmlns:p14="http://schemas.microsoft.com/office/powerpoint/2010/main" val="661161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2ACA999B-1DD2-7DFF-F475-7A57D4C1A14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 N Pink">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B3045E81-706E-BB14-3DDB-AC56D9F33518}"/>
              </a:ext>
            </a:extLst>
          </p:cNvPr>
          <p:cNvSpPr txBox="1"/>
          <p:nvPr userDrawn="1"/>
        </p:nvSpPr>
        <p:spPr>
          <a:xfrm>
            <a:off x="8094815"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E5D1B-6D7F-C600-7828-022D4F5709B7}"/>
              </a:ext>
            </a:extLst>
          </p:cNvPr>
          <p:cNvSpPr txBox="1">
            <a:spLocks/>
          </p:cNvSpPr>
          <p:nvPr userDrawn="1"/>
        </p:nvSpPr>
        <p:spPr>
          <a:xfrm>
            <a:off x="7833889"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Title 4">
            <a:extLst>
              <a:ext uri="{FF2B5EF4-FFF2-40B4-BE49-F238E27FC236}">
                <a16:creationId xmlns:a16="http://schemas.microsoft.com/office/drawing/2014/main" id="{F0180981-7B7F-4D9A-87AD-960857227942}"/>
              </a:ext>
            </a:extLst>
          </p:cNvPr>
          <p:cNvSpPr>
            <a:spLocks noGrp="1"/>
          </p:cNvSpPr>
          <p:nvPr>
            <p:ph type="title" hasCustomPrompt="1"/>
          </p:nvPr>
        </p:nvSpPr>
        <p:spPr>
          <a:xfrm>
            <a:off x="3830398" y="719799"/>
            <a:ext cx="4896000"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US" noProof="0"/>
              <a:t>Presentation</a:t>
            </a:r>
            <a:br>
              <a:rPr lang="en-US" noProof="0"/>
            </a:br>
            <a:r>
              <a:rPr lang="en-US" noProof="0"/>
              <a:t>Title (2 lines)</a:t>
            </a:r>
          </a:p>
        </p:txBody>
      </p:sp>
      <p:sp>
        <p:nvSpPr>
          <p:cNvPr id="22" name="Text Placeholder 3">
            <a:extLst>
              <a:ext uri="{FF2B5EF4-FFF2-40B4-BE49-F238E27FC236}">
                <a16:creationId xmlns:a16="http://schemas.microsoft.com/office/drawing/2014/main" id="{5C555545-3487-5A2F-B887-81AE17C8067F}"/>
              </a:ext>
            </a:extLst>
          </p:cNvPr>
          <p:cNvSpPr>
            <a:spLocks noGrp="1"/>
          </p:cNvSpPr>
          <p:nvPr>
            <p:ph type="body" sz="quarter" idx="12" hasCustomPrompt="1"/>
          </p:nvPr>
        </p:nvSpPr>
        <p:spPr>
          <a:xfrm>
            <a:off x="3830399" y="2126098"/>
            <a:ext cx="4896000"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Tree>
    <p:extLst>
      <p:ext uri="{BB962C8B-B14F-4D97-AF65-F5344CB8AC3E}">
        <p14:creationId xmlns:p14="http://schemas.microsoft.com/office/powerpoint/2010/main" val="107024025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3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90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41F7AE0E-D196-9918-5EDB-E9F6D1F5BFCD}"/>
              </a:ext>
            </a:extLst>
          </p:cNvPr>
          <p:cNvSpPr txBox="1"/>
          <p:nvPr userDrawn="1"/>
        </p:nvSpPr>
        <p:spPr>
          <a:xfrm>
            <a:off x="8094815" y="4858555"/>
            <a:ext cx="631583" cy="123111"/>
          </a:xfrm>
          <a:prstGeom prst="rect">
            <a:avLst/>
          </a:prstGeom>
          <a:noFill/>
        </p:spPr>
        <p:txBody>
          <a:bodyPr wrap="none" lIns="0" tIns="0" rIns="0" bIns="0" anchor="b" anchorCtr="0">
            <a:noAutofit/>
          </a:bodyPr>
          <a:lstStyle/>
          <a:p>
            <a:r>
              <a:rPr lang="en-US" sz="800"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CE77B206-49F7-2B3D-46F6-5783EB06549D}"/>
              </a:ext>
            </a:extLst>
          </p:cNvPr>
          <p:cNvSpPr txBox="1">
            <a:spLocks/>
          </p:cNvSpPr>
          <p:nvPr userDrawn="1"/>
        </p:nvSpPr>
        <p:spPr>
          <a:xfrm>
            <a:off x="7833889"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Title 4">
            <a:extLst>
              <a:ext uri="{FF2B5EF4-FFF2-40B4-BE49-F238E27FC236}">
                <a16:creationId xmlns:a16="http://schemas.microsoft.com/office/drawing/2014/main" id="{D3CDCE65-9D09-8014-E0D4-FA37C5A40921}"/>
              </a:ext>
            </a:extLst>
          </p:cNvPr>
          <p:cNvSpPr>
            <a:spLocks noGrp="1"/>
          </p:cNvSpPr>
          <p:nvPr>
            <p:ph type="title" hasCustomPrompt="1"/>
          </p:nvPr>
        </p:nvSpPr>
        <p:spPr>
          <a:xfrm>
            <a:off x="3830398" y="719799"/>
            <a:ext cx="4896000"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US" noProof="0"/>
              <a:t>Presentation</a:t>
            </a:r>
            <a:br>
              <a:rPr lang="en-US" noProof="0"/>
            </a:br>
            <a:r>
              <a:rPr lang="en-US" noProof="0"/>
              <a:t>Title (2 lines)</a:t>
            </a:r>
          </a:p>
        </p:txBody>
      </p:sp>
      <p:sp>
        <p:nvSpPr>
          <p:cNvPr id="22" name="Text Placeholder 3">
            <a:extLst>
              <a:ext uri="{FF2B5EF4-FFF2-40B4-BE49-F238E27FC236}">
                <a16:creationId xmlns:a16="http://schemas.microsoft.com/office/drawing/2014/main" id="{450AD0AE-26A9-7041-BAC9-7726260DC45A}"/>
              </a:ext>
            </a:extLst>
          </p:cNvPr>
          <p:cNvSpPr>
            <a:spLocks noGrp="1"/>
          </p:cNvSpPr>
          <p:nvPr>
            <p:ph type="body" sz="quarter" idx="12" hasCustomPrompt="1"/>
          </p:nvPr>
        </p:nvSpPr>
        <p:spPr>
          <a:xfrm>
            <a:off x="3830399" y="2126098"/>
            <a:ext cx="4896000"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Tree>
    <p:extLst>
      <p:ext uri="{BB962C8B-B14F-4D97-AF65-F5344CB8AC3E}">
        <p14:creationId xmlns:p14="http://schemas.microsoft.com/office/powerpoint/2010/main" val="104136810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3 O Blue green">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9" name="Title 4">
            <a:extLst>
              <a:ext uri="{FF2B5EF4-FFF2-40B4-BE49-F238E27FC236}">
                <a16:creationId xmlns:a16="http://schemas.microsoft.com/office/drawing/2014/main" id="{9A3B12B3-A799-7EB4-75DA-BC0A7D70161D}"/>
              </a:ext>
            </a:extLst>
          </p:cNvPr>
          <p:cNvSpPr>
            <a:spLocks noGrp="1"/>
          </p:cNvSpPr>
          <p:nvPr>
            <p:ph type="title" hasCustomPrompt="1"/>
          </p:nvPr>
        </p:nvSpPr>
        <p:spPr>
          <a:xfrm>
            <a:off x="417531" y="900000"/>
            <a:ext cx="4896000"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US" noProof="0"/>
              <a:t>Presentation</a:t>
            </a:r>
            <a:br>
              <a:rPr lang="en-US" noProof="0"/>
            </a:br>
            <a:r>
              <a:rPr lang="en-US" noProof="0"/>
              <a:t>Title (2 lines)</a:t>
            </a:r>
          </a:p>
        </p:txBody>
      </p:sp>
      <p:sp>
        <p:nvSpPr>
          <p:cNvPr id="10" name="Text Placeholder 3">
            <a:extLst>
              <a:ext uri="{FF2B5EF4-FFF2-40B4-BE49-F238E27FC236}">
                <a16:creationId xmlns:a16="http://schemas.microsoft.com/office/drawing/2014/main" id="{BEDD8338-5A64-469A-E2DB-DF91FC185624}"/>
              </a:ext>
            </a:extLst>
          </p:cNvPr>
          <p:cNvSpPr>
            <a:spLocks noGrp="1"/>
          </p:cNvSpPr>
          <p:nvPr>
            <p:ph type="body" sz="quarter" idx="12" hasCustomPrompt="1"/>
          </p:nvPr>
        </p:nvSpPr>
        <p:spPr>
          <a:xfrm>
            <a:off x="417531" y="234000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18" name="TextBox 17">
            <a:extLst>
              <a:ext uri="{FF2B5EF4-FFF2-40B4-BE49-F238E27FC236}">
                <a16:creationId xmlns:a16="http://schemas.microsoft.com/office/drawing/2014/main" id="{8BB79C81-C7D6-4DE3-0A04-D7E02DD8C6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A910EA0-FECD-D7DE-120C-8BC301ED58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Tree>
    <p:extLst>
      <p:ext uri="{BB962C8B-B14F-4D97-AF65-F5344CB8AC3E}">
        <p14:creationId xmlns:p14="http://schemas.microsoft.com/office/powerpoint/2010/main" val="254277612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3 O Blue pink">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1" name="TextBox 10">
            <a:extLst>
              <a:ext uri="{FF2B5EF4-FFF2-40B4-BE49-F238E27FC236}">
                <a16:creationId xmlns:a16="http://schemas.microsoft.com/office/drawing/2014/main" id="{79647D8A-35E4-5375-137D-AE3FBB59F9F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17E9E3A5-43FE-813E-B36E-00A287E16B3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Title 4">
            <a:extLst>
              <a:ext uri="{FF2B5EF4-FFF2-40B4-BE49-F238E27FC236}">
                <a16:creationId xmlns:a16="http://schemas.microsoft.com/office/drawing/2014/main" id="{CA265AEB-E893-7C5A-2089-F8668DD28ED9}"/>
              </a:ext>
            </a:extLst>
          </p:cNvPr>
          <p:cNvSpPr>
            <a:spLocks noGrp="1"/>
          </p:cNvSpPr>
          <p:nvPr>
            <p:ph type="title" hasCustomPrompt="1"/>
          </p:nvPr>
        </p:nvSpPr>
        <p:spPr>
          <a:xfrm>
            <a:off x="417531" y="900000"/>
            <a:ext cx="4896000"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US" noProof="0"/>
              <a:t>Presentation</a:t>
            </a:r>
            <a:br>
              <a:rPr lang="en-US" noProof="0"/>
            </a:br>
            <a:r>
              <a:rPr lang="en-US" noProof="0"/>
              <a:t>Title (2 lines)</a:t>
            </a:r>
          </a:p>
        </p:txBody>
      </p:sp>
      <p:sp>
        <p:nvSpPr>
          <p:cNvPr id="19" name="Text Placeholder 3">
            <a:extLst>
              <a:ext uri="{FF2B5EF4-FFF2-40B4-BE49-F238E27FC236}">
                <a16:creationId xmlns:a16="http://schemas.microsoft.com/office/drawing/2014/main" id="{89A21839-5A3E-48C8-8C8A-66E6CF919C97}"/>
              </a:ext>
            </a:extLst>
          </p:cNvPr>
          <p:cNvSpPr>
            <a:spLocks noGrp="1"/>
          </p:cNvSpPr>
          <p:nvPr>
            <p:ph type="body" sz="quarter" idx="12" hasCustomPrompt="1"/>
          </p:nvPr>
        </p:nvSpPr>
        <p:spPr>
          <a:xfrm>
            <a:off x="417531" y="234000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Tree>
    <p:extLst>
      <p:ext uri="{BB962C8B-B14F-4D97-AF65-F5344CB8AC3E}">
        <p14:creationId xmlns:p14="http://schemas.microsoft.com/office/powerpoint/2010/main" val="131514460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3 O Blue green 2">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4" name="TextBox 3">
            <a:extLst>
              <a:ext uri="{FF2B5EF4-FFF2-40B4-BE49-F238E27FC236}">
                <a16:creationId xmlns:a16="http://schemas.microsoft.com/office/drawing/2014/main" id="{5054EB9F-8927-A3FE-8B84-2A5DA2E7EB1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5" name="Slide Number Placeholder 5">
            <a:extLst>
              <a:ext uri="{FF2B5EF4-FFF2-40B4-BE49-F238E27FC236}">
                <a16:creationId xmlns:a16="http://schemas.microsoft.com/office/drawing/2014/main" id="{E1049C86-481E-BCA9-382A-A561EA22CA1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6" name="Title 4">
            <a:extLst>
              <a:ext uri="{FF2B5EF4-FFF2-40B4-BE49-F238E27FC236}">
                <a16:creationId xmlns:a16="http://schemas.microsoft.com/office/drawing/2014/main" id="{D06AC820-889D-342D-C4F1-65579046FEB3}"/>
              </a:ext>
            </a:extLst>
          </p:cNvPr>
          <p:cNvSpPr>
            <a:spLocks noGrp="1"/>
          </p:cNvSpPr>
          <p:nvPr>
            <p:ph type="title" hasCustomPrompt="1"/>
          </p:nvPr>
        </p:nvSpPr>
        <p:spPr>
          <a:xfrm>
            <a:off x="417531" y="900000"/>
            <a:ext cx="4896000"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US" noProof="0"/>
              <a:t>Presentation</a:t>
            </a:r>
            <a:br>
              <a:rPr lang="en-US" noProof="0"/>
            </a:br>
            <a:r>
              <a:rPr lang="en-US" noProof="0"/>
              <a:t>Title (2 lines)</a:t>
            </a:r>
          </a:p>
        </p:txBody>
      </p:sp>
      <p:sp>
        <p:nvSpPr>
          <p:cNvPr id="10" name="Text Placeholder 3">
            <a:extLst>
              <a:ext uri="{FF2B5EF4-FFF2-40B4-BE49-F238E27FC236}">
                <a16:creationId xmlns:a16="http://schemas.microsoft.com/office/drawing/2014/main" id="{38C0E4A4-2F9E-C493-382A-9CBF0ED8AD5E}"/>
              </a:ext>
            </a:extLst>
          </p:cNvPr>
          <p:cNvSpPr>
            <a:spLocks noGrp="1"/>
          </p:cNvSpPr>
          <p:nvPr>
            <p:ph type="body" sz="quarter" idx="12" hasCustomPrompt="1"/>
          </p:nvPr>
        </p:nvSpPr>
        <p:spPr>
          <a:xfrm>
            <a:off x="417531" y="234000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Tree>
    <p:extLst>
      <p:ext uri="{BB962C8B-B14F-4D97-AF65-F5344CB8AC3E}">
        <p14:creationId xmlns:p14="http://schemas.microsoft.com/office/powerpoint/2010/main" val="424005423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3 O White">
    <p:spTree>
      <p:nvGrpSpPr>
        <p:cNvPr id="1" name=""/>
        <p:cNvGrpSpPr/>
        <p:nvPr/>
      </p:nvGrpSpPr>
      <p:grpSpPr>
        <a:xfrm>
          <a:off x="0" y="0"/>
          <a:ext cx="0" cy="0"/>
          <a:chOff x="0" y="0"/>
          <a:chExt cx="0" cy="0"/>
        </a:xfrm>
      </p:grpSpPr>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25084"/>
          <a:stretch/>
        </p:blipFill>
        <p:spPr>
          <a:xfrm>
            <a:off x="5126775" y="0"/>
            <a:ext cx="4017225" cy="5143500"/>
          </a:xfrm>
          <a:prstGeom prst="rect">
            <a:avLst/>
          </a:prstGeom>
        </p:spPr>
      </p:pic>
      <p:sp>
        <p:nvSpPr>
          <p:cNvPr id="5" name="TextBox 4">
            <a:extLst>
              <a:ext uri="{FF2B5EF4-FFF2-40B4-BE49-F238E27FC236}">
                <a16:creationId xmlns:a16="http://schemas.microsoft.com/office/drawing/2014/main" id="{0A7A7115-EA83-4FF6-C9AA-23524B051F6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6" name="Slide Number Placeholder 5">
            <a:extLst>
              <a:ext uri="{FF2B5EF4-FFF2-40B4-BE49-F238E27FC236}">
                <a16:creationId xmlns:a16="http://schemas.microsoft.com/office/drawing/2014/main" id="{D74832A1-1A29-5A85-3CD7-02108B35D94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4" name="Title 4">
            <a:extLst>
              <a:ext uri="{FF2B5EF4-FFF2-40B4-BE49-F238E27FC236}">
                <a16:creationId xmlns:a16="http://schemas.microsoft.com/office/drawing/2014/main" id="{2EB43E8F-27C8-8759-7A98-CAA935E7823A}"/>
              </a:ext>
            </a:extLst>
          </p:cNvPr>
          <p:cNvSpPr>
            <a:spLocks noGrp="1"/>
          </p:cNvSpPr>
          <p:nvPr>
            <p:ph type="title" hasCustomPrompt="1"/>
          </p:nvPr>
        </p:nvSpPr>
        <p:spPr>
          <a:xfrm>
            <a:off x="417531" y="900000"/>
            <a:ext cx="4896000"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US" noProof="0"/>
              <a:t>Presentation</a:t>
            </a:r>
            <a:br>
              <a:rPr lang="en-US" noProof="0"/>
            </a:br>
            <a:r>
              <a:rPr lang="en-US" noProof="0"/>
              <a:t>Title (2 lines)</a:t>
            </a:r>
          </a:p>
        </p:txBody>
      </p:sp>
      <p:sp>
        <p:nvSpPr>
          <p:cNvPr id="15" name="Text Placeholder 3">
            <a:extLst>
              <a:ext uri="{FF2B5EF4-FFF2-40B4-BE49-F238E27FC236}">
                <a16:creationId xmlns:a16="http://schemas.microsoft.com/office/drawing/2014/main" id="{CE8D2D46-B066-616E-7306-CE64233C730C}"/>
              </a:ext>
            </a:extLst>
          </p:cNvPr>
          <p:cNvSpPr>
            <a:spLocks noGrp="1"/>
          </p:cNvSpPr>
          <p:nvPr>
            <p:ph type="body" sz="quarter" idx="12" hasCustomPrompt="1"/>
          </p:nvPr>
        </p:nvSpPr>
        <p:spPr>
          <a:xfrm>
            <a:off x="417531" y="234000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Tree>
    <p:extLst>
      <p:ext uri="{BB962C8B-B14F-4D97-AF65-F5344CB8AC3E}">
        <p14:creationId xmlns:p14="http://schemas.microsoft.com/office/powerpoint/2010/main" val="186435373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3 K Red orange">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4896000"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US" noProof="0"/>
              <a:t>Presentation</a:t>
            </a:r>
            <a:br>
              <a:rPr lang="en-US" noProof="0"/>
            </a:br>
            <a:r>
              <a:rPr lang="en-US" noProof="0"/>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 name="TextBox 1">
            <a:extLst>
              <a:ext uri="{FF2B5EF4-FFF2-40B4-BE49-F238E27FC236}">
                <a16:creationId xmlns:a16="http://schemas.microsoft.com/office/drawing/2014/main" id="{DF372165-1480-FF4B-FD8E-0169E8CD195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4885AEDB-ED41-584E-391C-1747DAD5043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Tree>
    <p:extLst>
      <p:ext uri="{BB962C8B-B14F-4D97-AF65-F5344CB8AC3E}">
        <p14:creationId xmlns:p14="http://schemas.microsoft.com/office/powerpoint/2010/main" val="8798955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3 K Blue">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6" name="TextBox 5">
            <a:extLst>
              <a:ext uri="{FF2B5EF4-FFF2-40B4-BE49-F238E27FC236}">
                <a16:creationId xmlns:a16="http://schemas.microsoft.com/office/drawing/2014/main" id="{D8B4807D-C6CB-B42F-7CAC-4B1E0264A61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7A5600B8-EF33-4C46-87E9-1A51B9580A9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Title 4">
            <a:extLst>
              <a:ext uri="{FF2B5EF4-FFF2-40B4-BE49-F238E27FC236}">
                <a16:creationId xmlns:a16="http://schemas.microsoft.com/office/drawing/2014/main" id="{651B7E9D-D552-81A8-07CE-C85143F970BC}"/>
              </a:ext>
            </a:extLst>
          </p:cNvPr>
          <p:cNvSpPr>
            <a:spLocks noGrp="1"/>
          </p:cNvSpPr>
          <p:nvPr>
            <p:ph type="title" hasCustomPrompt="1"/>
          </p:nvPr>
        </p:nvSpPr>
        <p:spPr>
          <a:xfrm>
            <a:off x="417531" y="1634673"/>
            <a:ext cx="4896000"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US" noProof="0"/>
              <a:t>Presentation</a:t>
            </a:r>
            <a:br>
              <a:rPr lang="en-US" noProof="0"/>
            </a:br>
            <a:r>
              <a:rPr lang="en-US" noProof="0"/>
              <a:t>Title (2 lines)</a:t>
            </a:r>
          </a:p>
        </p:txBody>
      </p:sp>
      <p:sp>
        <p:nvSpPr>
          <p:cNvPr id="16" name="Text Placeholder 3">
            <a:extLst>
              <a:ext uri="{FF2B5EF4-FFF2-40B4-BE49-F238E27FC236}">
                <a16:creationId xmlns:a16="http://schemas.microsoft.com/office/drawing/2014/main" id="{2BF972D4-3000-87A0-9E6C-C622A2B7C6C0}"/>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Tree>
    <p:extLst>
      <p:ext uri="{BB962C8B-B14F-4D97-AF65-F5344CB8AC3E}">
        <p14:creationId xmlns:p14="http://schemas.microsoft.com/office/powerpoint/2010/main" val="183944853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3 K Pink">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7" name="TextBox 6">
            <a:extLst>
              <a:ext uri="{FF2B5EF4-FFF2-40B4-BE49-F238E27FC236}">
                <a16:creationId xmlns:a16="http://schemas.microsoft.com/office/drawing/2014/main" id="{DB2D474A-4156-5445-2C99-EE4C77388F5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DA5D471E-8C81-0943-5022-F263A707E60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Title 4">
            <a:extLst>
              <a:ext uri="{FF2B5EF4-FFF2-40B4-BE49-F238E27FC236}">
                <a16:creationId xmlns:a16="http://schemas.microsoft.com/office/drawing/2014/main" id="{024AFDB3-6F7B-B778-402E-9CCB281E4A36}"/>
              </a:ext>
            </a:extLst>
          </p:cNvPr>
          <p:cNvSpPr>
            <a:spLocks noGrp="1"/>
          </p:cNvSpPr>
          <p:nvPr>
            <p:ph type="title" hasCustomPrompt="1"/>
          </p:nvPr>
        </p:nvSpPr>
        <p:spPr>
          <a:xfrm>
            <a:off x="417531" y="1634673"/>
            <a:ext cx="4896000"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US" noProof="0"/>
              <a:t>Presentation</a:t>
            </a:r>
            <a:br>
              <a:rPr lang="en-US" noProof="0"/>
            </a:br>
            <a:r>
              <a:rPr lang="en-US" noProof="0"/>
              <a:t>Title (2 lines)</a:t>
            </a:r>
          </a:p>
        </p:txBody>
      </p:sp>
      <p:sp>
        <p:nvSpPr>
          <p:cNvPr id="17" name="Text Placeholder 3">
            <a:extLst>
              <a:ext uri="{FF2B5EF4-FFF2-40B4-BE49-F238E27FC236}">
                <a16:creationId xmlns:a16="http://schemas.microsoft.com/office/drawing/2014/main" id="{673B31AA-DB5D-E4EE-AD2B-9C376313D508}"/>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Tree>
    <p:extLst>
      <p:ext uri="{BB962C8B-B14F-4D97-AF65-F5344CB8AC3E}">
        <p14:creationId xmlns:p14="http://schemas.microsoft.com/office/powerpoint/2010/main" val="21046630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3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6" name="TextBox 5">
            <a:extLst>
              <a:ext uri="{FF2B5EF4-FFF2-40B4-BE49-F238E27FC236}">
                <a16:creationId xmlns:a16="http://schemas.microsoft.com/office/drawing/2014/main" id="{BA4D82E9-DEF8-D842-DDB5-563D618E794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EB92B7B9-0B45-FE4B-753A-4D8C0E23E61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Title 4">
            <a:extLst>
              <a:ext uri="{FF2B5EF4-FFF2-40B4-BE49-F238E27FC236}">
                <a16:creationId xmlns:a16="http://schemas.microsoft.com/office/drawing/2014/main" id="{838942B2-5BE5-A3D6-4570-6AF07089F22D}"/>
              </a:ext>
            </a:extLst>
          </p:cNvPr>
          <p:cNvSpPr>
            <a:spLocks noGrp="1"/>
          </p:cNvSpPr>
          <p:nvPr>
            <p:ph type="title" hasCustomPrompt="1"/>
          </p:nvPr>
        </p:nvSpPr>
        <p:spPr>
          <a:xfrm>
            <a:off x="417531" y="1634673"/>
            <a:ext cx="4896000"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US" noProof="0"/>
              <a:t>Presentation</a:t>
            </a:r>
            <a:br>
              <a:rPr lang="en-US" noProof="0"/>
            </a:br>
            <a:r>
              <a:rPr lang="en-US" noProof="0"/>
              <a:t>Title (2 lines)</a:t>
            </a:r>
          </a:p>
        </p:txBody>
      </p:sp>
      <p:sp>
        <p:nvSpPr>
          <p:cNvPr id="16" name="Text Placeholder 3">
            <a:extLst>
              <a:ext uri="{FF2B5EF4-FFF2-40B4-BE49-F238E27FC236}">
                <a16:creationId xmlns:a16="http://schemas.microsoft.com/office/drawing/2014/main" id="{B51E6336-7A1E-2850-2562-4FDD760F459F}"/>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Tree>
    <p:extLst>
      <p:ext uri="{BB962C8B-B14F-4D97-AF65-F5344CB8AC3E}">
        <p14:creationId xmlns:p14="http://schemas.microsoft.com/office/powerpoint/2010/main" val="12433425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p>
        </p:txBody>
      </p:sp>
      <p:cxnSp>
        <p:nvCxnSpPr>
          <p:cNvPr id="5" name="Straight Connector 4">
            <a:extLst>
              <a:ext uri="{FF2B5EF4-FFF2-40B4-BE49-F238E27FC236}">
                <a16:creationId xmlns:a16="http://schemas.microsoft.com/office/drawing/2014/main" id="{12AD20FE-C0B2-18A8-3BBF-8ACE86C1843B}"/>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4 Green blue">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2" name="Text Placeholder 42">
            <a:extLst>
              <a:ext uri="{FF2B5EF4-FFF2-40B4-BE49-F238E27FC236}">
                <a16:creationId xmlns:a16="http://schemas.microsoft.com/office/drawing/2014/main" id="{34031B42-8ACF-0D61-11C0-959766C8BDD4}"/>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lnSpc>
                <a:spcPct val="100000"/>
              </a:lnSpc>
              <a:spcBef>
                <a:spcPts val="0"/>
              </a:spcBef>
              <a:buNone/>
              <a:defRPr sz="4400" baseline="0">
                <a:solidFill>
                  <a:schemeClr val="bg1"/>
                </a:solidFill>
                <a:latin typeface="Nokia Pure Headline Light" panose="020B0304020202020204" pitchFamily="34" charset="0"/>
              </a:defRPr>
            </a:lvl1pPr>
          </a:lstStyle>
          <a:p>
            <a:pPr lvl="0"/>
            <a:r>
              <a:rPr lang="en-US"/>
              <a:t>Divider pages </a:t>
            </a:r>
            <a:br>
              <a:rPr lang="en-US"/>
            </a:br>
            <a:r>
              <a:rPr lang="en-US"/>
              <a:t>or large quotes</a:t>
            </a:r>
          </a:p>
        </p:txBody>
      </p:sp>
      <p:sp>
        <p:nvSpPr>
          <p:cNvPr id="4" name="TextBox 3">
            <a:extLst>
              <a:ext uri="{FF2B5EF4-FFF2-40B4-BE49-F238E27FC236}">
                <a16:creationId xmlns:a16="http://schemas.microsoft.com/office/drawing/2014/main" id="{AB7B8C5E-2A02-500E-7B19-869B39D9A89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5" name="Slide Number Placeholder 5">
            <a:extLst>
              <a:ext uri="{FF2B5EF4-FFF2-40B4-BE49-F238E27FC236}">
                <a16:creationId xmlns:a16="http://schemas.microsoft.com/office/drawing/2014/main" id="{A844BE02-2625-0E61-D864-E5DDC07EC96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6" name="Straight Connector 5">
            <a:extLst>
              <a:ext uri="{FF2B5EF4-FFF2-40B4-BE49-F238E27FC236}">
                <a16:creationId xmlns:a16="http://schemas.microsoft.com/office/drawing/2014/main" id="{2784AA3F-6A3E-5918-C536-2E26F4BF9CB5}"/>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7" name="Footer Placeholder 2">
            <a:extLst>
              <a:ext uri="{FF2B5EF4-FFF2-40B4-BE49-F238E27FC236}">
                <a16:creationId xmlns:a16="http://schemas.microsoft.com/office/drawing/2014/main" id="{1067757F-8A0C-FCEC-EB62-74E36F8E5EBB}"/>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16376060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4 Blue pink">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2" name="Text Placeholder 42">
            <a:extLst>
              <a:ext uri="{FF2B5EF4-FFF2-40B4-BE49-F238E27FC236}">
                <a16:creationId xmlns:a16="http://schemas.microsoft.com/office/drawing/2014/main" id="{0390628D-EDCB-823F-3281-E26163D5C4CD}"/>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lnSpc>
                <a:spcPct val="100000"/>
              </a:lnSpc>
              <a:spcBef>
                <a:spcPts val="0"/>
              </a:spcBef>
              <a:buNone/>
              <a:defRPr sz="4400" baseline="0">
                <a:solidFill>
                  <a:schemeClr val="bg1"/>
                </a:solidFill>
                <a:latin typeface="Nokia Pure Headline Light" panose="020B0304020202020204" pitchFamily="34" charset="0"/>
              </a:defRPr>
            </a:lvl1pPr>
          </a:lstStyle>
          <a:p>
            <a:pPr lvl="0"/>
            <a:r>
              <a:rPr lang="en-US"/>
              <a:t>Divider pages </a:t>
            </a:r>
            <a:br>
              <a:rPr lang="en-US"/>
            </a:br>
            <a:r>
              <a:rPr lang="en-US"/>
              <a:t>or large quotes</a:t>
            </a:r>
          </a:p>
        </p:txBody>
      </p:sp>
      <p:sp>
        <p:nvSpPr>
          <p:cNvPr id="6" name="TextBox 5">
            <a:extLst>
              <a:ext uri="{FF2B5EF4-FFF2-40B4-BE49-F238E27FC236}">
                <a16:creationId xmlns:a16="http://schemas.microsoft.com/office/drawing/2014/main" id="{6857A933-0F5D-EB6F-6781-ACE4F612BDF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7" name="Slide Number Placeholder 5">
            <a:extLst>
              <a:ext uri="{FF2B5EF4-FFF2-40B4-BE49-F238E27FC236}">
                <a16:creationId xmlns:a16="http://schemas.microsoft.com/office/drawing/2014/main" id="{02A1F2F7-3255-A552-A703-7C9BCD3C4BA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9" name="Straight Connector 8">
            <a:extLst>
              <a:ext uri="{FF2B5EF4-FFF2-40B4-BE49-F238E27FC236}">
                <a16:creationId xmlns:a16="http://schemas.microsoft.com/office/drawing/2014/main" id="{E85E7031-34AB-503C-140D-07A8A6D83D36}"/>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AC4DEFCE-5A10-8D7A-C10A-5C24EDCFF87E}"/>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337702639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4 Pink">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2" name="Text Placeholder 42">
            <a:extLst>
              <a:ext uri="{FF2B5EF4-FFF2-40B4-BE49-F238E27FC236}">
                <a16:creationId xmlns:a16="http://schemas.microsoft.com/office/drawing/2014/main" id="{E64CD9D7-6169-977F-2770-ADEC0D6EE84D}"/>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lnSpc>
                <a:spcPct val="100000"/>
              </a:lnSpc>
              <a:spcBef>
                <a:spcPts val="0"/>
              </a:spcBef>
              <a:buNone/>
              <a:defRPr sz="4400" baseline="0">
                <a:solidFill>
                  <a:schemeClr val="bg1"/>
                </a:solidFill>
                <a:latin typeface="Nokia Pure Headline Light" panose="020B0304020202020204" pitchFamily="34" charset="0"/>
              </a:defRPr>
            </a:lvl1pPr>
          </a:lstStyle>
          <a:p>
            <a:pPr lvl="0"/>
            <a:r>
              <a:rPr lang="en-US"/>
              <a:t>Divider pages </a:t>
            </a:r>
            <a:br>
              <a:rPr lang="en-US"/>
            </a:br>
            <a:r>
              <a:rPr lang="en-US"/>
              <a:t>or large quotes</a:t>
            </a:r>
          </a:p>
        </p:txBody>
      </p:sp>
      <p:sp>
        <p:nvSpPr>
          <p:cNvPr id="7" name="TextBox 6">
            <a:extLst>
              <a:ext uri="{FF2B5EF4-FFF2-40B4-BE49-F238E27FC236}">
                <a16:creationId xmlns:a16="http://schemas.microsoft.com/office/drawing/2014/main" id="{FB666C31-62D7-CEFA-FFA5-6E39B2A9667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8" name="Slide Number Placeholder 5">
            <a:extLst>
              <a:ext uri="{FF2B5EF4-FFF2-40B4-BE49-F238E27FC236}">
                <a16:creationId xmlns:a16="http://schemas.microsoft.com/office/drawing/2014/main" id="{17E83870-7680-0EC5-A60C-DDC82D20159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9" name="Straight Connector 8">
            <a:extLst>
              <a:ext uri="{FF2B5EF4-FFF2-40B4-BE49-F238E27FC236}">
                <a16:creationId xmlns:a16="http://schemas.microsoft.com/office/drawing/2014/main" id="{B3FD35A0-F98B-4E10-5EEB-CC206A99D77A}"/>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A26AEA66-94E0-CBBE-2810-477A8B621DFE}"/>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374006923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4 Blue purple">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2" name="Text Placeholder 42">
            <a:extLst>
              <a:ext uri="{FF2B5EF4-FFF2-40B4-BE49-F238E27FC236}">
                <a16:creationId xmlns:a16="http://schemas.microsoft.com/office/drawing/2014/main" id="{E8A36BB1-1CB4-70E4-B774-36E6FFADAD7B}"/>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lnSpc>
                <a:spcPct val="100000"/>
              </a:lnSpc>
              <a:spcBef>
                <a:spcPts val="0"/>
              </a:spcBef>
              <a:buNone/>
              <a:defRPr sz="4400" baseline="0">
                <a:solidFill>
                  <a:schemeClr val="bg1"/>
                </a:solidFill>
                <a:latin typeface="Nokia Pure Headline Light" panose="020B0304020202020204" pitchFamily="34" charset="0"/>
              </a:defRPr>
            </a:lvl1pPr>
          </a:lstStyle>
          <a:p>
            <a:pPr lvl="0"/>
            <a:r>
              <a:rPr lang="en-US"/>
              <a:t>Divider pages </a:t>
            </a:r>
            <a:br>
              <a:rPr lang="en-US"/>
            </a:br>
            <a:r>
              <a:rPr lang="en-US"/>
              <a:t>or large quotes</a:t>
            </a:r>
          </a:p>
        </p:txBody>
      </p:sp>
      <p:sp>
        <p:nvSpPr>
          <p:cNvPr id="7" name="TextBox 6">
            <a:extLst>
              <a:ext uri="{FF2B5EF4-FFF2-40B4-BE49-F238E27FC236}">
                <a16:creationId xmlns:a16="http://schemas.microsoft.com/office/drawing/2014/main" id="{5990E264-5D0F-60E1-079B-4D9441DFD2F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8" name="Slide Number Placeholder 5">
            <a:extLst>
              <a:ext uri="{FF2B5EF4-FFF2-40B4-BE49-F238E27FC236}">
                <a16:creationId xmlns:a16="http://schemas.microsoft.com/office/drawing/2014/main" id="{1F513913-81F1-BE35-BEE1-E4F3B331C19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9" name="Straight Connector 8">
            <a:extLst>
              <a:ext uri="{FF2B5EF4-FFF2-40B4-BE49-F238E27FC236}">
                <a16:creationId xmlns:a16="http://schemas.microsoft.com/office/drawing/2014/main" id="{5A2E6516-E21C-B9AB-D96C-01D89E1C1889}"/>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FC57D9E6-836B-E344-7053-C5B54572FBFC}"/>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247112413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4 Orange re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2" name="Text Placeholder 42">
            <a:extLst>
              <a:ext uri="{FF2B5EF4-FFF2-40B4-BE49-F238E27FC236}">
                <a16:creationId xmlns:a16="http://schemas.microsoft.com/office/drawing/2014/main" id="{0006201F-5816-C391-0FF2-7B730063C18B}"/>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lnSpc>
                <a:spcPct val="100000"/>
              </a:lnSpc>
              <a:spcBef>
                <a:spcPts val="0"/>
              </a:spcBef>
              <a:buNone/>
              <a:defRPr sz="4400" baseline="0">
                <a:solidFill>
                  <a:schemeClr val="bg1"/>
                </a:solidFill>
                <a:latin typeface="Nokia Pure Headline Light" panose="020B0304020202020204" pitchFamily="34" charset="0"/>
              </a:defRPr>
            </a:lvl1pPr>
          </a:lstStyle>
          <a:p>
            <a:pPr lvl="0"/>
            <a:r>
              <a:rPr lang="en-US"/>
              <a:t>Divider pages </a:t>
            </a:r>
            <a:br>
              <a:rPr lang="en-US"/>
            </a:br>
            <a:r>
              <a:rPr lang="en-US"/>
              <a:t>or large quotes</a:t>
            </a:r>
          </a:p>
        </p:txBody>
      </p:sp>
      <p:sp>
        <p:nvSpPr>
          <p:cNvPr id="7" name="TextBox 6">
            <a:extLst>
              <a:ext uri="{FF2B5EF4-FFF2-40B4-BE49-F238E27FC236}">
                <a16:creationId xmlns:a16="http://schemas.microsoft.com/office/drawing/2014/main" id="{CBC8F3BE-DF4E-616F-9E87-42409E45FB7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8" name="Slide Number Placeholder 5">
            <a:extLst>
              <a:ext uri="{FF2B5EF4-FFF2-40B4-BE49-F238E27FC236}">
                <a16:creationId xmlns:a16="http://schemas.microsoft.com/office/drawing/2014/main" id="{2FA5559B-7244-EAEC-5F81-57659F88355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9" name="Straight Connector 8">
            <a:extLst>
              <a:ext uri="{FF2B5EF4-FFF2-40B4-BE49-F238E27FC236}">
                <a16:creationId xmlns:a16="http://schemas.microsoft.com/office/drawing/2014/main" id="{AFF766CE-D4C5-BFE0-469A-326AD36F781C}"/>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7ACCA25F-B787-0F46-0666-1B57C451AADC}"/>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233885895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4 Blue green">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2" name="Text Placeholder 42">
            <a:extLst>
              <a:ext uri="{FF2B5EF4-FFF2-40B4-BE49-F238E27FC236}">
                <a16:creationId xmlns:a16="http://schemas.microsoft.com/office/drawing/2014/main" id="{C60B55E3-C61F-0403-A878-5F9E203C5E5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lnSpc>
                <a:spcPct val="100000"/>
              </a:lnSpc>
              <a:spcBef>
                <a:spcPts val="0"/>
              </a:spcBef>
              <a:buNone/>
              <a:defRPr sz="4400" baseline="0">
                <a:solidFill>
                  <a:schemeClr val="bg1"/>
                </a:solidFill>
                <a:latin typeface="Nokia Pure Headline Light" panose="020B0304020202020204" pitchFamily="34" charset="0"/>
              </a:defRPr>
            </a:lvl1pPr>
          </a:lstStyle>
          <a:p>
            <a:pPr lvl="0"/>
            <a:r>
              <a:rPr lang="en-US"/>
              <a:t>Divider pages </a:t>
            </a:r>
            <a:br>
              <a:rPr lang="en-US"/>
            </a:br>
            <a:r>
              <a:rPr lang="en-US"/>
              <a:t>or large quotes</a:t>
            </a:r>
          </a:p>
        </p:txBody>
      </p:sp>
      <p:sp>
        <p:nvSpPr>
          <p:cNvPr id="7" name="TextBox 6">
            <a:extLst>
              <a:ext uri="{FF2B5EF4-FFF2-40B4-BE49-F238E27FC236}">
                <a16:creationId xmlns:a16="http://schemas.microsoft.com/office/drawing/2014/main" id="{EA08C83F-D17C-0CF7-307E-6CDC00953C2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8" name="Slide Number Placeholder 5">
            <a:extLst>
              <a:ext uri="{FF2B5EF4-FFF2-40B4-BE49-F238E27FC236}">
                <a16:creationId xmlns:a16="http://schemas.microsoft.com/office/drawing/2014/main" id="{7AC91DB6-E398-955E-AA6E-6AE046DE825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9" name="Straight Connector 8">
            <a:extLst>
              <a:ext uri="{FF2B5EF4-FFF2-40B4-BE49-F238E27FC236}">
                <a16:creationId xmlns:a16="http://schemas.microsoft.com/office/drawing/2014/main" id="{99550249-746C-7ECD-FED7-52893A37890D}"/>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CA8D2C2D-8FBB-781E-417F-B5D858DD4BBE}"/>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298177513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4 Blue">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2" name="Text Placeholder 42">
            <a:extLst>
              <a:ext uri="{FF2B5EF4-FFF2-40B4-BE49-F238E27FC236}">
                <a16:creationId xmlns:a16="http://schemas.microsoft.com/office/drawing/2014/main" id="{282CE96B-0BCB-98A4-50DC-39176D0092D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lnSpc>
                <a:spcPct val="100000"/>
              </a:lnSpc>
              <a:spcBef>
                <a:spcPts val="0"/>
              </a:spcBef>
              <a:buNone/>
              <a:defRPr sz="4400" baseline="0">
                <a:solidFill>
                  <a:schemeClr val="bg1"/>
                </a:solidFill>
                <a:latin typeface="Nokia Pure Headline Light" panose="020B0304020202020204" pitchFamily="34" charset="0"/>
              </a:defRPr>
            </a:lvl1pPr>
          </a:lstStyle>
          <a:p>
            <a:pPr lvl="0"/>
            <a:r>
              <a:rPr lang="en-US"/>
              <a:t>Divider pages </a:t>
            </a:r>
            <a:br>
              <a:rPr lang="en-US"/>
            </a:br>
            <a:r>
              <a:rPr lang="en-US"/>
              <a:t>or large quotes</a:t>
            </a:r>
          </a:p>
        </p:txBody>
      </p:sp>
      <p:sp>
        <p:nvSpPr>
          <p:cNvPr id="4" name="TextBox 3">
            <a:extLst>
              <a:ext uri="{FF2B5EF4-FFF2-40B4-BE49-F238E27FC236}">
                <a16:creationId xmlns:a16="http://schemas.microsoft.com/office/drawing/2014/main" id="{30294544-7EC4-ED46-6173-E3A78AF117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6" name="Slide Number Placeholder 5">
            <a:extLst>
              <a:ext uri="{FF2B5EF4-FFF2-40B4-BE49-F238E27FC236}">
                <a16:creationId xmlns:a16="http://schemas.microsoft.com/office/drawing/2014/main" id="{8957137A-1370-497D-30A9-2885B2A47AC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8" name="Straight Connector 7">
            <a:extLst>
              <a:ext uri="{FF2B5EF4-FFF2-40B4-BE49-F238E27FC236}">
                <a16:creationId xmlns:a16="http://schemas.microsoft.com/office/drawing/2014/main" id="{38D3533A-70F3-8B04-C0F5-CF1FD375FCEB}"/>
              </a:ext>
            </a:extLst>
          </p:cNvPr>
          <p:cNvCxnSpPr>
            <a:cxnSpLocks/>
          </p:cNvCxnSpPr>
          <p:nvPr userDrawn="1"/>
        </p:nvCxnSpPr>
        <p:spPr>
          <a:xfrm>
            <a:off x="1403610" y="4842900"/>
            <a:ext cx="0" cy="144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CD15844B-56C3-0508-2515-0AFFA9A8C1CC}"/>
              </a:ext>
            </a:extLst>
          </p:cNvPr>
          <p:cNvSpPr>
            <a:spLocks noGrp="1"/>
          </p:cNvSpPr>
          <p:nvPr>
            <p:ph type="ftr" sz="quarter" idx="3"/>
          </p:nvPr>
        </p:nvSpPr>
        <p:spPr>
          <a:xfrm>
            <a:off x="1504800" y="4860000"/>
            <a:ext cx="1584000" cy="122400"/>
          </a:xfrm>
          <a:prstGeom prst="rect">
            <a:avLst/>
          </a:prstGeom>
        </p:spPr>
        <p:txBody>
          <a:bodyPr vert="horz" lIns="0" tIns="0" rIns="0" bIns="0" rtlCol="0" anchor="b"/>
          <a:lstStyle>
            <a:lvl1pPr algn="l">
              <a:defRPr sz="800">
                <a:solidFill>
                  <a:schemeClr val="bg1"/>
                </a:solidFill>
              </a:defRPr>
            </a:lvl1pPr>
          </a:lstStyle>
          <a:p>
            <a:r>
              <a:rPr lang="en-US"/>
              <a:t>Apply a document ID (if applicable).</a:t>
            </a:r>
          </a:p>
        </p:txBody>
      </p:sp>
    </p:spTree>
    <p:extLst>
      <p:ext uri="{BB962C8B-B14F-4D97-AF65-F5344CB8AC3E}">
        <p14:creationId xmlns:p14="http://schemas.microsoft.com/office/powerpoint/2010/main" val="57595097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5 Green blue">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EF89375-E21D-F63F-06A8-C59355F1254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BD7979C-B9C6-8A09-B241-FD1FED4BAC89}"/>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7B0CAF0-3BC0-2F0C-A2D6-BD2777136ABD}"/>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DFE11313-A28D-C9D5-388D-F3DCE472D73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5423B194-3C18-4ED2-C954-ADB91F99CDD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A46B4C4-EAE8-DC64-8EE7-085376B9F0C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68AEA7C-4869-2294-8EAF-A87420CD474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298038946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5 Blue pink">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39F40A4-C4FE-CE81-4DDE-1096BF05B17D}"/>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04350EF6-70D2-8CA6-C8B4-23AD48C51B92}"/>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E3C5F24B-DEBE-91F4-60EF-98DB9598FC4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430F02E-A1F8-79E9-1749-B79A96144ED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FABBDCAD-55AC-A504-7AB9-9EA8B4E0982A}"/>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870B6CA-17E5-8094-AABA-A4EB4CF4DD7D}"/>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B471460-440F-63D0-B43A-D4E98094F4B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36603013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5 Pink">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21011232-FEC1-556E-5D81-2627C46F6DF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305D3B8-631A-ECF6-F436-B2BCDEC1D146}"/>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5AA4292-461B-4E6C-D0DF-22D79FF5659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E83B83EF-F13E-0C9F-A72E-1028FFB5C1A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7583F4ED-E4FB-BC79-63D6-917602298C36}"/>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7AF8DF3-63F0-80CE-4E26-5256A0E0248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D0AD8F7-2131-0B88-1728-D3CA421A2D2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71648550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2.xml"/><Relationship Id="rId18" Type="http://schemas.openxmlformats.org/officeDocument/2006/relationships/slideLayout" Target="../slideLayouts/slideLayout67.xml"/><Relationship Id="rId26" Type="http://schemas.openxmlformats.org/officeDocument/2006/relationships/slideLayout" Target="../slideLayouts/slideLayout75.xml"/><Relationship Id="rId39" Type="http://schemas.openxmlformats.org/officeDocument/2006/relationships/slideLayout" Target="../slideLayouts/slideLayout88.xml"/><Relationship Id="rId21" Type="http://schemas.openxmlformats.org/officeDocument/2006/relationships/slideLayout" Target="../slideLayouts/slideLayout70.xml"/><Relationship Id="rId34" Type="http://schemas.openxmlformats.org/officeDocument/2006/relationships/slideLayout" Target="../slideLayouts/slideLayout83.xml"/><Relationship Id="rId42" Type="http://schemas.openxmlformats.org/officeDocument/2006/relationships/slideLayout" Target="../slideLayouts/slideLayout91.xml"/><Relationship Id="rId47" Type="http://schemas.openxmlformats.org/officeDocument/2006/relationships/slideLayout" Target="../slideLayouts/slideLayout96.xml"/><Relationship Id="rId50" Type="http://schemas.openxmlformats.org/officeDocument/2006/relationships/slideLayout" Target="../slideLayouts/slideLayout99.xml"/><Relationship Id="rId55" Type="http://schemas.openxmlformats.org/officeDocument/2006/relationships/slideLayout" Target="../slideLayouts/slideLayout104.xml"/><Relationship Id="rId7" Type="http://schemas.openxmlformats.org/officeDocument/2006/relationships/slideLayout" Target="../slideLayouts/slideLayout56.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9" Type="http://schemas.openxmlformats.org/officeDocument/2006/relationships/slideLayout" Target="../slideLayouts/slideLayout78.xml"/><Relationship Id="rId11" Type="http://schemas.openxmlformats.org/officeDocument/2006/relationships/slideLayout" Target="../slideLayouts/slideLayout60.xml"/><Relationship Id="rId24" Type="http://schemas.openxmlformats.org/officeDocument/2006/relationships/slideLayout" Target="../slideLayouts/slideLayout73.xml"/><Relationship Id="rId32" Type="http://schemas.openxmlformats.org/officeDocument/2006/relationships/slideLayout" Target="../slideLayouts/slideLayout81.xml"/><Relationship Id="rId37" Type="http://schemas.openxmlformats.org/officeDocument/2006/relationships/slideLayout" Target="../slideLayouts/slideLayout86.xml"/><Relationship Id="rId40" Type="http://schemas.openxmlformats.org/officeDocument/2006/relationships/slideLayout" Target="../slideLayouts/slideLayout89.xml"/><Relationship Id="rId45" Type="http://schemas.openxmlformats.org/officeDocument/2006/relationships/slideLayout" Target="../slideLayouts/slideLayout94.xml"/><Relationship Id="rId53" Type="http://schemas.openxmlformats.org/officeDocument/2006/relationships/slideLayout" Target="../slideLayouts/slideLayout102.xml"/><Relationship Id="rId58" Type="http://schemas.openxmlformats.org/officeDocument/2006/relationships/slideLayout" Target="../slideLayouts/slideLayout107.xml"/><Relationship Id="rId5" Type="http://schemas.openxmlformats.org/officeDocument/2006/relationships/slideLayout" Target="../slideLayouts/slideLayout54.xml"/><Relationship Id="rId61" Type="http://schemas.openxmlformats.org/officeDocument/2006/relationships/theme" Target="../theme/theme2.xml"/><Relationship Id="rId19" Type="http://schemas.openxmlformats.org/officeDocument/2006/relationships/slideLayout" Target="../slideLayouts/slideLayout68.xml"/><Relationship Id="rId14" Type="http://schemas.openxmlformats.org/officeDocument/2006/relationships/slideLayout" Target="../slideLayouts/slideLayout63.xml"/><Relationship Id="rId22" Type="http://schemas.openxmlformats.org/officeDocument/2006/relationships/slideLayout" Target="../slideLayouts/slideLayout71.xml"/><Relationship Id="rId27" Type="http://schemas.openxmlformats.org/officeDocument/2006/relationships/slideLayout" Target="../slideLayouts/slideLayout76.xml"/><Relationship Id="rId30" Type="http://schemas.openxmlformats.org/officeDocument/2006/relationships/slideLayout" Target="../slideLayouts/slideLayout79.xml"/><Relationship Id="rId35" Type="http://schemas.openxmlformats.org/officeDocument/2006/relationships/slideLayout" Target="../slideLayouts/slideLayout84.xml"/><Relationship Id="rId43" Type="http://schemas.openxmlformats.org/officeDocument/2006/relationships/slideLayout" Target="../slideLayouts/slideLayout92.xml"/><Relationship Id="rId48" Type="http://schemas.openxmlformats.org/officeDocument/2006/relationships/slideLayout" Target="../slideLayouts/slideLayout97.xml"/><Relationship Id="rId56" Type="http://schemas.openxmlformats.org/officeDocument/2006/relationships/slideLayout" Target="../slideLayouts/slideLayout105.xml"/><Relationship Id="rId8" Type="http://schemas.openxmlformats.org/officeDocument/2006/relationships/slideLayout" Target="../slideLayouts/slideLayout57.xml"/><Relationship Id="rId51" Type="http://schemas.openxmlformats.org/officeDocument/2006/relationships/slideLayout" Target="../slideLayouts/slideLayout100.xml"/><Relationship Id="rId3" Type="http://schemas.openxmlformats.org/officeDocument/2006/relationships/slideLayout" Target="../slideLayouts/slideLayout52.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5" Type="http://schemas.openxmlformats.org/officeDocument/2006/relationships/slideLayout" Target="../slideLayouts/slideLayout74.xml"/><Relationship Id="rId33" Type="http://schemas.openxmlformats.org/officeDocument/2006/relationships/slideLayout" Target="../slideLayouts/slideLayout82.xml"/><Relationship Id="rId38" Type="http://schemas.openxmlformats.org/officeDocument/2006/relationships/slideLayout" Target="../slideLayouts/slideLayout87.xml"/><Relationship Id="rId46" Type="http://schemas.openxmlformats.org/officeDocument/2006/relationships/slideLayout" Target="../slideLayouts/slideLayout95.xml"/><Relationship Id="rId59" Type="http://schemas.openxmlformats.org/officeDocument/2006/relationships/slideLayout" Target="../slideLayouts/slideLayout108.xml"/><Relationship Id="rId20" Type="http://schemas.openxmlformats.org/officeDocument/2006/relationships/slideLayout" Target="../slideLayouts/slideLayout69.xml"/><Relationship Id="rId41" Type="http://schemas.openxmlformats.org/officeDocument/2006/relationships/slideLayout" Target="../slideLayouts/slideLayout90.xml"/><Relationship Id="rId54" Type="http://schemas.openxmlformats.org/officeDocument/2006/relationships/slideLayout" Target="../slideLayouts/slideLayout103.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5" Type="http://schemas.openxmlformats.org/officeDocument/2006/relationships/slideLayout" Target="../slideLayouts/slideLayout64.xml"/><Relationship Id="rId23" Type="http://schemas.openxmlformats.org/officeDocument/2006/relationships/slideLayout" Target="../slideLayouts/slideLayout72.xml"/><Relationship Id="rId28" Type="http://schemas.openxmlformats.org/officeDocument/2006/relationships/slideLayout" Target="../slideLayouts/slideLayout77.xml"/><Relationship Id="rId36" Type="http://schemas.openxmlformats.org/officeDocument/2006/relationships/slideLayout" Target="../slideLayouts/slideLayout85.xml"/><Relationship Id="rId49" Type="http://schemas.openxmlformats.org/officeDocument/2006/relationships/slideLayout" Target="../slideLayouts/slideLayout98.xml"/><Relationship Id="rId57" Type="http://schemas.openxmlformats.org/officeDocument/2006/relationships/slideLayout" Target="../slideLayouts/slideLayout106.xml"/><Relationship Id="rId10" Type="http://schemas.openxmlformats.org/officeDocument/2006/relationships/slideLayout" Target="../slideLayouts/slideLayout59.xml"/><Relationship Id="rId31" Type="http://schemas.openxmlformats.org/officeDocument/2006/relationships/slideLayout" Target="../slideLayouts/slideLayout80.xml"/><Relationship Id="rId44" Type="http://schemas.openxmlformats.org/officeDocument/2006/relationships/slideLayout" Target="../slideLayouts/slideLayout93.xml"/><Relationship Id="rId52" Type="http://schemas.openxmlformats.org/officeDocument/2006/relationships/slideLayout" Target="../slideLayouts/slideLayout101.xml"/><Relationship Id="rId60" Type="http://schemas.openxmlformats.org/officeDocument/2006/relationships/slideLayout" Target="../slideLayouts/slideLayout10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 id="2147483907" r:id="rId11"/>
    <p:sldLayoutId id="2147483908" r:id="rId12"/>
    <p:sldLayoutId id="2147483909" r:id="rId13"/>
    <p:sldLayoutId id="2147483910" r:id="rId14"/>
    <p:sldLayoutId id="2147483911" r:id="rId15"/>
    <p:sldLayoutId id="2147483912" r:id="rId16"/>
    <p:sldLayoutId id="2147483913" r:id="rId17"/>
    <p:sldLayoutId id="2147483914" r:id="rId18"/>
    <p:sldLayoutId id="2147483915" r:id="rId19"/>
    <p:sldLayoutId id="2147483916" r:id="rId20"/>
    <p:sldLayoutId id="2147483917" r:id="rId21"/>
    <p:sldLayoutId id="2147483918" r:id="rId22"/>
    <p:sldLayoutId id="2147483919" r:id="rId23"/>
    <p:sldLayoutId id="2147483726" r:id="rId24"/>
    <p:sldLayoutId id="2147483758" r:id="rId25"/>
    <p:sldLayoutId id="2147483815" r:id="rId26"/>
    <p:sldLayoutId id="2147483920" r:id="rId27"/>
    <p:sldLayoutId id="2147483921" r:id="rId28"/>
    <p:sldLayoutId id="2147483922" r:id="rId29"/>
    <p:sldLayoutId id="2147483774" r:id="rId30"/>
    <p:sldLayoutId id="2147483923" r:id="rId31"/>
    <p:sldLayoutId id="2147483924" r:id="rId32"/>
    <p:sldLayoutId id="2147483925" r:id="rId33"/>
    <p:sldLayoutId id="2147483926" r:id="rId34"/>
    <p:sldLayoutId id="2147483927" r:id="rId35"/>
    <p:sldLayoutId id="2147483928" r:id="rId36"/>
    <p:sldLayoutId id="2147483929" r:id="rId37"/>
    <p:sldLayoutId id="2147483930" r:id="rId38"/>
    <p:sldLayoutId id="2147483931" r:id="rId39"/>
    <p:sldLayoutId id="2147483932" r:id="rId40"/>
    <p:sldLayoutId id="2147483933" r:id="rId41"/>
    <p:sldLayoutId id="2147483772" r:id="rId42"/>
    <p:sldLayoutId id="2147483677" r:id="rId43"/>
    <p:sldLayoutId id="2147483792" r:id="rId44"/>
    <p:sldLayoutId id="2147483833" r:id="rId45"/>
    <p:sldLayoutId id="2147483769" r:id="rId46"/>
    <p:sldLayoutId id="2147483773" r:id="rId47"/>
    <p:sldLayoutId id="2147483771" r:id="rId48"/>
    <p:sldLayoutId id="2147483679" r:id="rId49"/>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2689188"/>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 id="2147483849" r:id="rId13"/>
    <p:sldLayoutId id="2147483850" r:id="rId14"/>
    <p:sldLayoutId id="2147483851" r:id="rId15"/>
    <p:sldLayoutId id="2147483852" r:id="rId16"/>
    <p:sldLayoutId id="2147483853" r:id="rId17"/>
    <p:sldLayoutId id="2147483854" r:id="rId18"/>
    <p:sldLayoutId id="2147483855" r:id="rId19"/>
    <p:sldLayoutId id="2147483856" r:id="rId20"/>
    <p:sldLayoutId id="2147483857" r:id="rId21"/>
    <p:sldLayoutId id="2147483858" r:id="rId22"/>
    <p:sldLayoutId id="2147483859" r:id="rId23"/>
    <p:sldLayoutId id="2147483860" r:id="rId24"/>
    <p:sldLayoutId id="2147483861" r:id="rId25"/>
    <p:sldLayoutId id="2147483862" r:id="rId26"/>
    <p:sldLayoutId id="2147483863" r:id="rId27"/>
    <p:sldLayoutId id="2147483864" r:id="rId28"/>
    <p:sldLayoutId id="2147483865" r:id="rId29"/>
    <p:sldLayoutId id="2147483866" r:id="rId30"/>
    <p:sldLayoutId id="2147483867" r:id="rId31"/>
    <p:sldLayoutId id="2147483868" r:id="rId32"/>
    <p:sldLayoutId id="2147483869" r:id="rId33"/>
    <p:sldLayoutId id="2147483870" r:id="rId34"/>
    <p:sldLayoutId id="2147483871" r:id="rId35"/>
    <p:sldLayoutId id="2147483872" r:id="rId36"/>
    <p:sldLayoutId id="2147483873" r:id="rId37"/>
    <p:sldLayoutId id="2147483874" r:id="rId38"/>
    <p:sldLayoutId id="2147483875" r:id="rId39"/>
    <p:sldLayoutId id="2147483876" r:id="rId40"/>
    <p:sldLayoutId id="2147483877" r:id="rId41"/>
    <p:sldLayoutId id="2147483878" r:id="rId42"/>
    <p:sldLayoutId id="2147483879" r:id="rId43"/>
    <p:sldLayoutId id="2147483880" r:id="rId44"/>
    <p:sldLayoutId id="2147483881" r:id="rId45"/>
    <p:sldLayoutId id="2147483882" r:id="rId46"/>
    <p:sldLayoutId id="2147483883" r:id="rId47"/>
    <p:sldLayoutId id="2147483884" r:id="rId48"/>
    <p:sldLayoutId id="2147483885" r:id="rId49"/>
    <p:sldLayoutId id="2147483886" r:id="rId50"/>
    <p:sldLayoutId id="2147483887" r:id="rId51"/>
    <p:sldLayoutId id="2147483888" r:id="rId52"/>
    <p:sldLayoutId id="2147483889" r:id="rId53"/>
    <p:sldLayoutId id="2147483890" r:id="rId54"/>
    <p:sldLayoutId id="2147483891" r:id="rId55"/>
    <p:sldLayoutId id="2147483892" r:id="rId56"/>
    <p:sldLayoutId id="2147483893" r:id="rId57"/>
    <p:sldLayoutId id="2147483894" r:id="rId58"/>
    <p:sldLayoutId id="2147483895" r:id="rId59"/>
    <p:sldLayoutId id="2147483896" r:id="rId60"/>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2F4584-A238-F682-7968-31DB59646D65}"/>
              </a:ext>
            </a:extLst>
          </p:cNvPr>
          <p:cNvSpPr>
            <a:spLocks noGrp="1"/>
          </p:cNvSpPr>
          <p:nvPr>
            <p:ph type="title"/>
          </p:nvPr>
        </p:nvSpPr>
        <p:spPr>
          <a:xfrm>
            <a:off x="1128156" y="118753"/>
            <a:ext cx="8015844" cy="1826773"/>
          </a:xfrm>
        </p:spPr>
        <p:txBody>
          <a:bodyPr/>
          <a:lstStyle/>
          <a:p>
            <a:pPr marL="1350645" indent="-1350645" hangingPunct="0">
              <a:spcAft>
                <a:spcPts val="900"/>
              </a:spcAft>
            </a:pPr>
            <a:r>
              <a:rPr lang="en-US" sz="1800" b="1">
                <a:solidFill>
                  <a:srgbClr val="FFC000"/>
                </a:solidFill>
                <a:latin typeface="Arial" panose="020B0604020202020204" pitchFamily="34" charset="0"/>
                <a:ea typeface="SimSun" panose="02010600030101010101" pitchFamily="2" charset="-122"/>
              </a:rPr>
              <a:t>S2-2407857 </a:t>
            </a:r>
            <a:br>
              <a:rPr lang="en-US" sz="1800" b="1">
                <a:solidFill>
                  <a:srgbClr val="FFC000"/>
                </a:solidFill>
                <a:latin typeface="Arial" panose="020B0604020202020204" pitchFamily="34" charset="0"/>
                <a:ea typeface="SimSun" panose="02010600030101010101" pitchFamily="2" charset="-122"/>
              </a:rPr>
            </a:br>
            <a:r>
              <a:rPr lang="en-GB" sz="1800" b="1">
                <a:solidFill>
                  <a:srgbClr val="FFC000"/>
                </a:solidFill>
                <a:latin typeface="Arial" panose="020B0604020202020204" pitchFamily="34" charset="0"/>
                <a:ea typeface="SimSun" panose="02010600030101010101" pitchFamily="2" charset="-122"/>
              </a:rPr>
              <a:t>Source:	</a:t>
            </a:r>
            <a:r>
              <a:rPr lang="en-US" sz="1800" b="1">
                <a:solidFill>
                  <a:srgbClr val="FFC000"/>
                </a:solidFill>
                <a:latin typeface="Arial" panose="020B0604020202020204" pitchFamily="34" charset="0"/>
                <a:ea typeface="SimSun" panose="02010600030101010101" pitchFamily="2" charset="-122"/>
              </a:rPr>
              <a:t>Nokia, </a:t>
            </a:r>
            <a:br>
              <a:rPr lang="en-US" sz="1800" b="1">
                <a:solidFill>
                  <a:srgbClr val="FFC000"/>
                </a:solidFill>
                <a:latin typeface="Arial" panose="020B0604020202020204" pitchFamily="34" charset="0"/>
                <a:ea typeface="SimSun" panose="02010600030101010101" pitchFamily="2" charset="-122"/>
              </a:rPr>
            </a:br>
            <a:r>
              <a:rPr lang="en-GB" sz="1800" b="1">
                <a:solidFill>
                  <a:srgbClr val="FFC000"/>
                </a:solidFill>
                <a:latin typeface="Arial" panose="020B0604020202020204" pitchFamily="34" charset="0"/>
                <a:ea typeface="SimSun" panose="02010600030101010101" pitchFamily="2" charset="-122"/>
              </a:rPr>
              <a:t>Title:	</a:t>
            </a:r>
            <a:r>
              <a:rPr lang="en-US" sz="1800" b="1">
                <a:solidFill>
                  <a:srgbClr val="FFC000"/>
                </a:solidFill>
                <a:latin typeface="Arial" panose="020B0604020202020204" pitchFamily="34" charset="0"/>
                <a:ea typeface="SimSun" panose="02010600030101010101" pitchFamily="2" charset="-122"/>
              </a:rPr>
              <a:t> KI#2,  </a:t>
            </a:r>
            <a:r>
              <a:rPr lang="en-US" sz="1800" b="1" err="1">
                <a:solidFill>
                  <a:srgbClr val="FFC000"/>
                </a:solidFill>
                <a:latin typeface="Arial" panose="020B0604020202020204" pitchFamily="34" charset="0"/>
                <a:ea typeface="SimSun" panose="02010600030101010101" pitchFamily="2" charset="-122"/>
              </a:rPr>
              <a:t>UDP_Connect</a:t>
            </a:r>
            <a:r>
              <a:rPr lang="en-US" sz="1800" b="1">
                <a:solidFill>
                  <a:srgbClr val="FFC000"/>
                </a:solidFill>
                <a:latin typeface="Arial" panose="020B0604020202020204" pitchFamily="34" charset="0"/>
                <a:ea typeface="SimSun" panose="02010600030101010101" pitchFamily="2" charset="-122"/>
              </a:rPr>
              <a:t>  from UPF and Questions</a:t>
            </a:r>
            <a:br>
              <a:rPr lang="en-US" sz="1800" b="1">
                <a:solidFill>
                  <a:srgbClr val="FFC000"/>
                </a:solidFill>
                <a:latin typeface="Arial" panose="020B0604020202020204" pitchFamily="34" charset="0"/>
                <a:ea typeface="SimSun" panose="02010600030101010101" pitchFamily="2" charset="-122"/>
              </a:rPr>
            </a:br>
            <a:r>
              <a:rPr lang="en-GB" sz="1800" b="1">
                <a:solidFill>
                  <a:srgbClr val="FFC000"/>
                </a:solidFill>
                <a:latin typeface="Arial" panose="020B0604020202020204" pitchFamily="34" charset="0"/>
                <a:ea typeface="SimSun" panose="02010600030101010101" pitchFamily="2" charset="-122"/>
              </a:rPr>
              <a:t>Document for:	Discussion</a:t>
            </a:r>
            <a:br>
              <a:rPr lang="en-US" sz="1800" b="1">
                <a:solidFill>
                  <a:srgbClr val="FFC000"/>
                </a:solidFill>
                <a:latin typeface="Arial" panose="020B0604020202020204" pitchFamily="34" charset="0"/>
                <a:ea typeface="SimSun" panose="02010600030101010101" pitchFamily="2" charset="-122"/>
              </a:rPr>
            </a:br>
            <a:r>
              <a:rPr lang="en-GB" sz="1800" b="1">
                <a:solidFill>
                  <a:srgbClr val="FFC000"/>
                </a:solidFill>
                <a:latin typeface="Arial" panose="020B0604020202020204" pitchFamily="34" charset="0"/>
                <a:ea typeface="SimSun" panose="02010600030101010101" pitchFamily="2" charset="-122"/>
              </a:rPr>
              <a:t>Agenda Item:	19.3</a:t>
            </a:r>
            <a:br>
              <a:rPr lang="en-US" sz="1800" b="1">
                <a:solidFill>
                  <a:srgbClr val="FFC000"/>
                </a:solidFill>
                <a:latin typeface="Arial" panose="020B0604020202020204" pitchFamily="34" charset="0"/>
                <a:ea typeface="SimSun" panose="02010600030101010101" pitchFamily="2" charset="-122"/>
              </a:rPr>
            </a:br>
            <a:r>
              <a:rPr lang="en-GB" sz="1800" b="1">
                <a:solidFill>
                  <a:srgbClr val="FFC000"/>
                </a:solidFill>
                <a:latin typeface="Arial" panose="020B0604020202020204" pitchFamily="34" charset="0"/>
                <a:ea typeface="SimSun" panose="02010600030101010101" pitchFamily="2" charset="-122"/>
              </a:rPr>
              <a:t>Work Item / Release:	FS_XRM Ph2 / Rel-19</a:t>
            </a:r>
            <a:br>
              <a:rPr lang="en-US" sz="1800" b="1">
                <a:solidFill>
                  <a:srgbClr val="FFC000"/>
                </a:solidFill>
                <a:latin typeface="Arial" panose="020B0604020202020204" pitchFamily="34" charset="0"/>
                <a:ea typeface="SimSun" panose="02010600030101010101" pitchFamily="2" charset="-122"/>
              </a:rPr>
            </a:br>
            <a:endParaRPr lang="en-US"/>
          </a:p>
        </p:txBody>
      </p:sp>
      <p:sp>
        <p:nvSpPr>
          <p:cNvPr id="5" name="TextBox 4">
            <a:extLst>
              <a:ext uri="{FF2B5EF4-FFF2-40B4-BE49-F238E27FC236}">
                <a16:creationId xmlns:a16="http://schemas.microsoft.com/office/drawing/2014/main" id="{0EF9B52C-0B4F-B12B-5FB5-56C9820BF73A}"/>
              </a:ext>
            </a:extLst>
          </p:cNvPr>
          <p:cNvSpPr txBox="1"/>
          <p:nvPr/>
        </p:nvSpPr>
        <p:spPr>
          <a:xfrm>
            <a:off x="1455964" y="3061607"/>
            <a:ext cx="7266214" cy="184666"/>
          </a:xfrm>
          <a:prstGeom prst="rect">
            <a:avLst/>
          </a:prstGeom>
          <a:noFill/>
          <a:ln>
            <a:noFill/>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180000">
              <a:spcAft>
                <a:spcPts val="300"/>
              </a:spcAft>
              <a:buFont typeface="+mj-lt"/>
              <a:tabLst>
                <a:tab pos="180000" algn="l"/>
              </a:tabLst>
            </a:pPr>
            <a:endParaRPr lang="en-US" sz="1200">
              <a:solidFill>
                <a:schemeClr val="tx2"/>
              </a:solidFill>
            </a:endParaRPr>
          </a:p>
        </p:txBody>
      </p:sp>
    </p:spTree>
    <p:extLst>
      <p:ext uri="{BB962C8B-B14F-4D97-AF65-F5344CB8AC3E}">
        <p14:creationId xmlns:p14="http://schemas.microsoft.com/office/powerpoint/2010/main" val="792680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619C0F8-D5B8-9E60-CC21-FC726AFEEEC6}"/>
              </a:ext>
            </a:extLst>
          </p:cNvPr>
          <p:cNvSpPr>
            <a:spLocks noGrp="1"/>
          </p:cNvSpPr>
          <p:nvPr>
            <p:ph type="body" sz="quarter" idx="12"/>
          </p:nvPr>
        </p:nvSpPr>
        <p:spPr>
          <a:xfrm>
            <a:off x="417338" y="0"/>
            <a:ext cx="8308800" cy="340654"/>
          </a:xfrm>
        </p:spPr>
        <p:txBody>
          <a:bodyPr/>
          <a:lstStyle/>
          <a:p>
            <a:r>
              <a:rPr lang="en-US"/>
              <a:t>IETF design for draft-ietf-masque-quic-proxy</a:t>
            </a:r>
          </a:p>
        </p:txBody>
      </p:sp>
      <p:sp>
        <p:nvSpPr>
          <p:cNvPr id="3" name="Text Placeholder 2">
            <a:extLst>
              <a:ext uri="{FF2B5EF4-FFF2-40B4-BE49-F238E27FC236}">
                <a16:creationId xmlns:a16="http://schemas.microsoft.com/office/drawing/2014/main" id="{31BDCFC3-1392-451F-18FD-629A1A349673}"/>
              </a:ext>
            </a:extLst>
          </p:cNvPr>
          <p:cNvSpPr>
            <a:spLocks noGrp="1"/>
          </p:cNvSpPr>
          <p:nvPr>
            <p:ph type="body" sz="quarter" idx="13"/>
          </p:nvPr>
        </p:nvSpPr>
        <p:spPr>
          <a:xfrm>
            <a:off x="417338" y="423866"/>
            <a:ext cx="8308800" cy="340654"/>
          </a:xfrm>
        </p:spPr>
        <p:txBody>
          <a:bodyPr/>
          <a:lstStyle/>
          <a:p>
            <a:r>
              <a:rPr lang="en-US"/>
              <a:t>Slide from IETF 115 for masque-quic-aware-proxying-using-http</a:t>
            </a:r>
          </a:p>
          <a:p>
            <a:endParaRPr lang="en-US"/>
          </a:p>
        </p:txBody>
      </p:sp>
      <p:pic>
        <p:nvPicPr>
          <p:cNvPr id="6" name="Picture 5">
            <a:extLst>
              <a:ext uri="{FF2B5EF4-FFF2-40B4-BE49-F238E27FC236}">
                <a16:creationId xmlns:a16="http://schemas.microsoft.com/office/drawing/2014/main" id="{BFE63357-2110-C755-1DD9-74B0EC1C8A9E}"/>
              </a:ext>
            </a:extLst>
          </p:cNvPr>
          <p:cNvPicPr>
            <a:picLocks noChangeAspect="1"/>
          </p:cNvPicPr>
          <p:nvPr/>
        </p:nvPicPr>
        <p:blipFill>
          <a:blip r:embed="rId2"/>
          <a:stretch>
            <a:fillRect/>
          </a:stretch>
        </p:blipFill>
        <p:spPr>
          <a:xfrm>
            <a:off x="2108116" y="847732"/>
            <a:ext cx="6946572" cy="4608335"/>
          </a:xfrm>
          <a:prstGeom prst="rect">
            <a:avLst/>
          </a:prstGeom>
        </p:spPr>
      </p:pic>
      <p:sp>
        <p:nvSpPr>
          <p:cNvPr id="5" name="Text Placeholder 4">
            <a:extLst>
              <a:ext uri="{FF2B5EF4-FFF2-40B4-BE49-F238E27FC236}">
                <a16:creationId xmlns:a16="http://schemas.microsoft.com/office/drawing/2014/main" id="{A86448C8-9B23-13CD-4B59-213AF013BD11}"/>
              </a:ext>
            </a:extLst>
          </p:cNvPr>
          <p:cNvSpPr>
            <a:spLocks noGrp="1"/>
          </p:cNvSpPr>
          <p:nvPr>
            <p:ph type="body" sz="quarter" idx="15"/>
          </p:nvPr>
        </p:nvSpPr>
        <p:spPr>
          <a:xfrm>
            <a:off x="417338" y="1402504"/>
            <a:ext cx="2349613" cy="3118980"/>
          </a:xfrm>
        </p:spPr>
        <p:txBody>
          <a:bodyPr/>
          <a:lstStyle/>
          <a:p>
            <a:r>
              <a:rPr lang="en-US"/>
              <a:t>VCID Virtual CID(s) are used between the client and the proxy but real CID(s) are used between Proxy and target and within the client towards the actual QUIC layer </a:t>
            </a:r>
          </a:p>
        </p:txBody>
      </p:sp>
    </p:spTree>
    <p:extLst>
      <p:ext uri="{BB962C8B-B14F-4D97-AF65-F5344CB8AC3E}">
        <p14:creationId xmlns:p14="http://schemas.microsoft.com/office/powerpoint/2010/main" val="3270193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619C0F8-D5B8-9E60-CC21-FC726AFEEEC6}"/>
              </a:ext>
            </a:extLst>
          </p:cNvPr>
          <p:cNvSpPr>
            <a:spLocks noGrp="1"/>
          </p:cNvSpPr>
          <p:nvPr>
            <p:ph type="body" sz="quarter" idx="12"/>
          </p:nvPr>
        </p:nvSpPr>
        <p:spPr>
          <a:xfrm>
            <a:off x="96253" y="0"/>
            <a:ext cx="8629885" cy="340654"/>
          </a:xfrm>
        </p:spPr>
        <p:txBody>
          <a:bodyPr/>
          <a:lstStyle/>
          <a:p>
            <a:pPr algn="ctr"/>
            <a:r>
              <a:rPr lang="en-US" sz="2000" dirty="0"/>
              <a:t>3GPP design when UDP-connect &amp; QUIC-aware-proxying initiated by UPF</a:t>
            </a:r>
          </a:p>
        </p:txBody>
      </p:sp>
      <p:pic>
        <p:nvPicPr>
          <p:cNvPr id="6" name="Picture 5">
            <a:extLst>
              <a:ext uri="{FF2B5EF4-FFF2-40B4-BE49-F238E27FC236}">
                <a16:creationId xmlns:a16="http://schemas.microsoft.com/office/drawing/2014/main" id="{BFE63357-2110-C755-1DD9-74B0EC1C8A9E}"/>
              </a:ext>
            </a:extLst>
          </p:cNvPr>
          <p:cNvPicPr>
            <a:picLocks noChangeAspect="1"/>
          </p:cNvPicPr>
          <p:nvPr/>
        </p:nvPicPr>
        <p:blipFill>
          <a:blip r:embed="rId2"/>
          <a:stretch>
            <a:fillRect/>
          </a:stretch>
        </p:blipFill>
        <p:spPr>
          <a:xfrm>
            <a:off x="2108116" y="847732"/>
            <a:ext cx="6946572" cy="4608335"/>
          </a:xfrm>
          <a:prstGeom prst="rect">
            <a:avLst/>
          </a:prstGeom>
        </p:spPr>
      </p:pic>
      <p:sp>
        <p:nvSpPr>
          <p:cNvPr id="5" name="Text Placeholder 4">
            <a:extLst>
              <a:ext uri="{FF2B5EF4-FFF2-40B4-BE49-F238E27FC236}">
                <a16:creationId xmlns:a16="http://schemas.microsoft.com/office/drawing/2014/main" id="{A86448C8-9B23-13CD-4B59-213AF013BD11}"/>
              </a:ext>
            </a:extLst>
          </p:cNvPr>
          <p:cNvSpPr>
            <a:spLocks noGrp="1"/>
          </p:cNvSpPr>
          <p:nvPr>
            <p:ph type="body" sz="quarter" idx="15"/>
          </p:nvPr>
        </p:nvSpPr>
        <p:spPr>
          <a:xfrm>
            <a:off x="417338" y="1497506"/>
            <a:ext cx="2040854" cy="3118980"/>
          </a:xfrm>
        </p:spPr>
        <p:txBody>
          <a:bodyPr/>
          <a:lstStyle/>
          <a:p>
            <a:r>
              <a:rPr lang="en-US" dirty="0"/>
              <a:t>Basically </a:t>
            </a:r>
            <a:r>
              <a:rPr lang="en-US" dirty="0">
                <a:solidFill>
                  <a:schemeClr val="accent1"/>
                </a:solidFill>
              </a:rPr>
              <a:t>when UDP-connect </a:t>
            </a:r>
            <a:r>
              <a:rPr lang="en-US">
                <a:solidFill>
                  <a:schemeClr val="accent1"/>
                </a:solidFill>
              </a:rPr>
              <a:t>would be initiated </a:t>
            </a:r>
            <a:r>
              <a:rPr lang="en-US" dirty="0">
                <a:solidFill>
                  <a:schemeClr val="accent1"/>
                </a:solidFill>
              </a:rPr>
              <a:t>by UPF </a:t>
            </a:r>
            <a:r>
              <a:rPr lang="en-US" dirty="0"/>
              <a:t>the IETF </a:t>
            </a:r>
            <a:r>
              <a:rPr lang="en-US" b="1" dirty="0"/>
              <a:t>client is split up between UE and UPF </a:t>
            </a:r>
            <a:r>
              <a:rPr lang="en-US" dirty="0"/>
              <a:t>while the Proxy and the target may be merged at AS. See next slide</a:t>
            </a:r>
          </a:p>
          <a:p>
            <a:r>
              <a:rPr lang="en-US" b="1" dirty="0"/>
              <a:t>The issue is that the UPF lacks knowledge that in IETF design is local to the client</a:t>
            </a:r>
          </a:p>
          <a:p>
            <a:r>
              <a:rPr lang="en-US" b="1" dirty="0"/>
              <a:t>See next slide</a:t>
            </a:r>
          </a:p>
        </p:txBody>
      </p:sp>
      <p:sp>
        <p:nvSpPr>
          <p:cNvPr id="4" name="TextBox 3">
            <a:extLst>
              <a:ext uri="{FF2B5EF4-FFF2-40B4-BE49-F238E27FC236}">
                <a16:creationId xmlns:a16="http://schemas.microsoft.com/office/drawing/2014/main" id="{951E6D31-8C16-386B-1F64-85B592553C55}"/>
              </a:ext>
            </a:extLst>
          </p:cNvPr>
          <p:cNvSpPr txBox="1"/>
          <p:nvPr/>
        </p:nvSpPr>
        <p:spPr>
          <a:xfrm>
            <a:off x="2576946" y="1135032"/>
            <a:ext cx="273132" cy="151882"/>
          </a:xfrm>
          <a:prstGeom prst="rect">
            <a:avLst/>
          </a:prstGeom>
          <a:noFill/>
          <a:ln>
            <a:solidFill>
              <a:schemeClr val="tx2"/>
            </a:solidFill>
          </a:ln>
        </p:spPr>
        <p:txBody>
          <a:bodyPr wrap="square" lIns="0" tIns="0" rIns="0" bIns="0" rtlCol="0">
            <a:noAutofit/>
          </a:bodyPr>
          <a:lstStyle>
            <a:defPPr>
              <a:defRPr lang="en-US"/>
            </a:defPPr>
            <a:lvl1pPr marR="0" indent="0" algn="ctr" defTabSz="180000" fontAlgn="auto">
              <a:lnSpc>
                <a:spcPct val="100000"/>
              </a:lnSpc>
              <a:spcBef>
                <a:spcPts val="0"/>
              </a:spcBef>
              <a:spcAft>
                <a:spcPts val="300"/>
              </a:spcAft>
              <a:buClrTx/>
              <a:buSzTx/>
              <a:buFont typeface="+mj-lt"/>
              <a:buNone/>
              <a:tabLst>
                <a:tab pos="180000" algn="l"/>
              </a:tabLst>
              <a:defRPr kumimoji="0" sz="1200" b="0" i="0" u="none" strike="noStrike" cap="none" spc="0" normalizeH="0" baseline="0">
                <a:ln>
                  <a:solidFill>
                    <a:schemeClr val="accent1"/>
                  </a:solidFill>
                </a:ln>
                <a:solidFill>
                  <a:schemeClr val="tx2"/>
                </a:solidFill>
                <a:effectLst/>
                <a:uLnTx/>
                <a:uFillTx/>
                <a:latin typeface="Nokia Pure Text Light"/>
              </a:defRPr>
            </a:lvl1pPr>
          </a:lstStyle>
          <a:p>
            <a:r>
              <a:rPr lang="en-US"/>
              <a:t>UE</a:t>
            </a:r>
          </a:p>
        </p:txBody>
      </p:sp>
      <p:sp>
        <p:nvSpPr>
          <p:cNvPr id="7" name="TextBox 6">
            <a:extLst>
              <a:ext uri="{FF2B5EF4-FFF2-40B4-BE49-F238E27FC236}">
                <a16:creationId xmlns:a16="http://schemas.microsoft.com/office/drawing/2014/main" id="{0C9C2BD9-DC9D-889D-177B-14DB5CB96EFB}"/>
              </a:ext>
            </a:extLst>
          </p:cNvPr>
          <p:cNvSpPr txBox="1"/>
          <p:nvPr/>
        </p:nvSpPr>
        <p:spPr>
          <a:xfrm>
            <a:off x="3103050" y="1119717"/>
            <a:ext cx="421819" cy="151881"/>
          </a:xfrm>
          <a:prstGeom prst="rect">
            <a:avLst/>
          </a:prstGeom>
          <a:noFill/>
          <a:ln>
            <a:solidFill>
              <a:schemeClr val="tx2"/>
            </a:solidFill>
          </a:ln>
        </p:spPr>
        <p:txBody>
          <a:bodyPr wrap="square" lIns="0" tIns="0" rIns="0" bIns="0" rtlCol="0">
            <a:noAutofit/>
          </a:bodyPr>
          <a:lstStyle/>
          <a:p>
            <a:pPr marL="0" marR="0" indent="0" algn="ctr" defTabSz="180000" rtl="0" eaLnBrk="1" fontAlgn="auto" latinLnBrk="0" hangingPunct="1">
              <a:lnSpc>
                <a:spcPct val="100000"/>
              </a:lnSpc>
              <a:spcBef>
                <a:spcPts val="0"/>
              </a:spcBef>
              <a:spcAft>
                <a:spcPts val="300"/>
              </a:spcAft>
              <a:buClrTx/>
              <a:buSzTx/>
              <a:buFont typeface="+mj-lt"/>
              <a:buNone/>
              <a:tabLst>
                <a:tab pos="180000" algn="l"/>
              </a:tabLst>
            </a:pPr>
            <a:r>
              <a:rPr kumimoji="0" lang="en-US" sz="1200" b="0" i="0" u="none" strike="noStrike" kern="1200" cap="none" spc="0" normalizeH="0" baseline="0" noProof="0">
                <a:ln>
                  <a:solidFill>
                    <a:schemeClr val="accent1"/>
                  </a:solidFill>
                </a:ln>
                <a:solidFill>
                  <a:schemeClr val="tx2"/>
                </a:solidFill>
                <a:effectLst/>
                <a:uLnTx/>
                <a:uFillTx/>
                <a:latin typeface="Nokia Pure Text Light"/>
                <a:ea typeface="+mn-ea"/>
                <a:cs typeface="+mn-cs"/>
              </a:rPr>
              <a:t>UPF</a:t>
            </a:r>
          </a:p>
        </p:txBody>
      </p:sp>
      <p:sp>
        <p:nvSpPr>
          <p:cNvPr id="8" name="TextBox 7">
            <a:extLst>
              <a:ext uri="{FF2B5EF4-FFF2-40B4-BE49-F238E27FC236}">
                <a16:creationId xmlns:a16="http://schemas.microsoft.com/office/drawing/2014/main" id="{5A8F9C15-A2AA-3060-37CC-3127A8B69EA0}"/>
              </a:ext>
            </a:extLst>
          </p:cNvPr>
          <p:cNvSpPr txBox="1"/>
          <p:nvPr/>
        </p:nvSpPr>
        <p:spPr>
          <a:xfrm>
            <a:off x="6780810" y="1119717"/>
            <a:ext cx="1282535" cy="242508"/>
          </a:xfrm>
          <a:prstGeom prst="rect">
            <a:avLst/>
          </a:prstGeom>
          <a:noFill/>
          <a:ln>
            <a:solidFill>
              <a:schemeClr val="tx2"/>
            </a:solidFill>
          </a:ln>
        </p:spPr>
        <p:txBody>
          <a:bodyPr wrap="square" lIns="0" tIns="0" rIns="0" bIns="0" rtlCol="0">
            <a:noAutofit/>
          </a:bodyPr>
          <a:lstStyle>
            <a:defPPr>
              <a:defRPr lang="en-US"/>
            </a:defPPr>
            <a:lvl1pPr marR="0" indent="0" algn="ctr" defTabSz="180000" fontAlgn="auto">
              <a:lnSpc>
                <a:spcPct val="100000"/>
              </a:lnSpc>
              <a:spcBef>
                <a:spcPts val="0"/>
              </a:spcBef>
              <a:spcAft>
                <a:spcPts val="300"/>
              </a:spcAft>
              <a:buClrTx/>
              <a:buSzTx/>
              <a:buFont typeface="+mj-lt"/>
              <a:buNone/>
              <a:tabLst>
                <a:tab pos="180000" algn="l"/>
              </a:tabLst>
              <a:defRPr kumimoji="0" sz="1200" b="0" i="0" u="none" strike="noStrike" cap="none" spc="0" normalizeH="0" baseline="0">
                <a:ln>
                  <a:solidFill>
                    <a:schemeClr val="accent1"/>
                  </a:solidFill>
                </a:ln>
                <a:solidFill>
                  <a:schemeClr val="tx2"/>
                </a:solidFill>
                <a:effectLst/>
                <a:uLnTx/>
                <a:uFillTx/>
                <a:latin typeface="Nokia Pure Text Light"/>
              </a:defRPr>
            </a:lvl1pPr>
          </a:lstStyle>
          <a:p>
            <a:r>
              <a:rPr lang="en-US"/>
              <a:t>AS</a:t>
            </a:r>
          </a:p>
        </p:txBody>
      </p:sp>
    </p:spTree>
    <p:extLst>
      <p:ext uri="{BB962C8B-B14F-4D97-AF65-F5344CB8AC3E}">
        <p14:creationId xmlns:p14="http://schemas.microsoft.com/office/powerpoint/2010/main" val="458978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DBBE1F-F876-25F0-260F-486A2FF88245}"/>
              </a:ext>
            </a:extLst>
          </p:cNvPr>
          <p:cNvSpPr>
            <a:spLocks noGrp="1"/>
          </p:cNvSpPr>
          <p:nvPr>
            <p:ph type="body" sz="quarter" idx="12"/>
          </p:nvPr>
        </p:nvSpPr>
        <p:spPr>
          <a:xfrm>
            <a:off x="0" y="48723"/>
            <a:ext cx="9029053" cy="340654"/>
          </a:xfrm>
        </p:spPr>
        <p:txBody>
          <a:bodyPr/>
          <a:lstStyle/>
          <a:p>
            <a:pPr algn="ctr"/>
            <a:r>
              <a:rPr lang="en-US" sz="2000" dirty="0"/>
              <a:t>3GPP design when UDP-connect &amp; QUIC-aware-proxying initiated by UPF</a:t>
            </a:r>
          </a:p>
        </p:txBody>
      </p:sp>
      <p:sp>
        <p:nvSpPr>
          <p:cNvPr id="4" name="Footer Placeholder 3">
            <a:extLst>
              <a:ext uri="{FF2B5EF4-FFF2-40B4-BE49-F238E27FC236}">
                <a16:creationId xmlns:a16="http://schemas.microsoft.com/office/drawing/2014/main" id="{4E673A67-A832-E79C-F1B8-F1E44193A83F}"/>
              </a:ext>
            </a:extLst>
          </p:cNvPr>
          <p:cNvSpPr>
            <a:spLocks noGrp="1"/>
          </p:cNvSpPr>
          <p:nvPr>
            <p:ph type="ftr" sz="quarter" idx="3"/>
          </p:nvPr>
        </p:nvSpPr>
        <p:spPr>
          <a:xfrm>
            <a:off x="1473495" y="4850471"/>
            <a:ext cx="2880000" cy="122400"/>
          </a:xfrm>
        </p:spPr>
        <p:txBody>
          <a:bodyPr/>
          <a:lstStyle/>
          <a:p>
            <a:r>
              <a:rPr lang="en-US"/>
              <a:t>Nokia internal use</a:t>
            </a:r>
          </a:p>
        </p:txBody>
      </p:sp>
      <p:sp>
        <p:nvSpPr>
          <p:cNvPr id="5" name="TextBox 4">
            <a:extLst>
              <a:ext uri="{FF2B5EF4-FFF2-40B4-BE49-F238E27FC236}">
                <a16:creationId xmlns:a16="http://schemas.microsoft.com/office/drawing/2014/main" id="{88FFFD10-9273-D76D-163E-F6164C41379E}"/>
              </a:ext>
            </a:extLst>
          </p:cNvPr>
          <p:cNvSpPr txBox="1"/>
          <p:nvPr/>
        </p:nvSpPr>
        <p:spPr>
          <a:xfrm>
            <a:off x="620745" y="401490"/>
            <a:ext cx="781176" cy="248281"/>
          </a:xfrm>
          <a:prstGeom prst="rect">
            <a:avLst/>
          </a:prstGeom>
          <a:noFill/>
          <a:ln>
            <a:solidFill>
              <a:srgbClr val="FF0000"/>
            </a:solidFill>
          </a:ln>
        </p:spPr>
        <p:txBody>
          <a:bodyPr wrap="square" lIns="0" tIns="0" rIns="0" bIns="0" rtlCol="0">
            <a:noAutofit/>
          </a:bodyPr>
          <a:lstStyle/>
          <a:p>
            <a:pPr marL="0" marR="0" indent="0" algn="ctr" defTabSz="180000" rtl="0" eaLnBrk="1" fontAlgn="auto" latinLnBrk="0" hangingPunct="1">
              <a:lnSpc>
                <a:spcPct val="100000"/>
              </a:lnSpc>
              <a:spcBef>
                <a:spcPts val="0"/>
              </a:spcBef>
              <a:spcAft>
                <a:spcPts val="300"/>
              </a:spcAft>
              <a:buClrTx/>
              <a:buSzTx/>
              <a:buFont typeface="+mj-lt"/>
              <a:buNone/>
              <a:tabLst>
                <a:tab pos="180000" algn="l"/>
              </a:tabLst>
            </a:pPr>
            <a:r>
              <a:rPr kumimoji="0" lang="en-US" sz="1200" b="0" i="0" u="none" strike="noStrike" kern="1200" cap="none" spc="0" normalizeH="0" baseline="0" noProof="0">
                <a:ln>
                  <a:noFill/>
                </a:ln>
                <a:solidFill>
                  <a:schemeClr val="tx2"/>
                </a:solidFill>
                <a:effectLst/>
                <a:uLnTx/>
                <a:uFillTx/>
                <a:latin typeface="Nokia Pure Text Light"/>
                <a:ea typeface="+mn-ea"/>
                <a:cs typeface="+mn-cs"/>
              </a:rPr>
              <a:t>UE</a:t>
            </a:r>
          </a:p>
        </p:txBody>
      </p:sp>
      <p:sp>
        <p:nvSpPr>
          <p:cNvPr id="6" name="TextBox 5">
            <a:extLst>
              <a:ext uri="{FF2B5EF4-FFF2-40B4-BE49-F238E27FC236}">
                <a16:creationId xmlns:a16="http://schemas.microsoft.com/office/drawing/2014/main" id="{787BA82C-B5F1-D2E6-F6EF-0C838193E02F}"/>
              </a:ext>
            </a:extLst>
          </p:cNvPr>
          <p:cNvSpPr txBox="1"/>
          <p:nvPr/>
        </p:nvSpPr>
        <p:spPr>
          <a:xfrm>
            <a:off x="2856281" y="389378"/>
            <a:ext cx="781176" cy="248281"/>
          </a:xfrm>
          <a:prstGeom prst="rect">
            <a:avLst/>
          </a:prstGeom>
          <a:noFill/>
          <a:ln>
            <a:solidFill>
              <a:srgbClr val="FF0000"/>
            </a:solidFill>
          </a:ln>
        </p:spPr>
        <p:txBody>
          <a:bodyPr wrap="square" lIns="0" tIns="0" rIns="0" bIns="0" rtlCol="0">
            <a:noAutofit/>
          </a:bodyPr>
          <a:lstStyle/>
          <a:p>
            <a:pPr marL="0" marR="0" indent="0" algn="ctr" defTabSz="180000" rtl="0" eaLnBrk="1" fontAlgn="auto" latinLnBrk="0" hangingPunct="1">
              <a:lnSpc>
                <a:spcPct val="100000"/>
              </a:lnSpc>
              <a:spcBef>
                <a:spcPts val="0"/>
              </a:spcBef>
              <a:spcAft>
                <a:spcPts val="300"/>
              </a:spcAft>
              <a:buClrTx/>
              <a:buSzTx/>
              <a:buFont typeface="+mj-lt"/>
              <a:buNone/>
              <a:tabLst>
                <a:tab pos="180000" algn="l"/>
              </a:tabLst>
            </a:pPr>
            <a:r>
              <a:rPr kumimoji="0" lang="en-US" sz="1200" b="0" i="0" u="none" strike="noStrike" kern="1200" cap="none" spc="0" normalizeH="0" baseline="0" noProof="0">
                <a:ln>
                  <a:noFill/>
                </a:ln>
                <a:solidFill>
                  <a:schemeClr val="tx2"/>
                </a:solidFill>
                <a:effectLst/>
                <a:uLnTx/>
                <a:uFillTx/>
                <a:latin typeface="Nokia Pure Text Light"/>
                <a:ea typeface="+mn-ea"/>
                <a:cs typeface="+mn-cs"/>
              </a:rPr>
              <a:t>Client (UPF)</a:t>
            </a:r>
          </a:p>
        </p:txBody>
      </p:sp>
      <p:sp>
        <p:nvSpPr>
          <p:cNvPr id="7" name="TextBox 6">
            <a:extLst>
              <a:ext uri="{FF2B5EF4-FFF2-40B4-BE49-F238E27FC236}">
                <a16:creationId xmlns:a16="http://schemas.microsoft.com/office/drawing/2014/main" id="{8601118B-E342-0A0F-011F-9734DEED213D}"/>
              </a:ext>
            </a:extLst>
          </p:cNvPr>
          <p:cNvSpPr txBox="1"/>
          <p:nvPr/>
        </p:nvSpPr>
        <p:spPr>
          <a:xfrm>
            <a:off x="5278784" y="377455"/>
            <a:ext cx="781176" cy="248281"/>
          </a:xfrm>
          <a:prstGeom prst="rect">
            <a:avLst/>
          </a:prstGeom>
          <a:noFill/>
          <a:ln>
            <a:solidFill>
              <a:srgbClr val="FF0000"/>
            </a:solidFill>
          </a:ln>
        </p:spPr>
        <p:txBody>
          <a:bodyPr wrap="square" lIns="0" tIns="0" rIns="0" bIns="0" rtlCol="0">
            <a:noAutofit/>
          </a:bodyPr>
          <a:lstStyle/>
          <a:p>
            <a:pPr marL="0" marR="0" indent="0" algn="ctr" defTabSz="180000" rtl="0" eaLnBrk="1" fontAlgn="auto" latinLnBrk="0" hangingPunct="1">
              <a:lnSpc>
                <a:spcPct val="100000"/>
              </a:lnSpc>
              <a:spcBef>
                <a:spcPts val="0"/>
              </a:spcBef>
              <a:spcAft>
                <a:spcPts val="300"/>
              </a:spcAft>
              <a:buClrTx/>
              <a:buSzTx/>
              <a:buFont typeface="+mj-lt"/>
              <a:buNone/>
              <a:tabLst>
                <a:tab pos="180000" algn="l"/>
              </a:tabLst>
            </a:pPr>
            <a:r>
              <a:rPr lang="en-US" sz="1200">
                <a:solidFill>
                  <a:schemeClr val="tx2"/>
                </a:solidFill>
                <a:latin typeface="Nokia Pure Text Light"/>
              </a:rPr>
              <a:t>Proxy</a:t>
            </a:r>
            <a:endParaRPr kumimoji="0" lang="en-US" sz="1200" b="0" i="0" u="none" strike="noStrike" kern="1200" cap="none" spc="0" normalizeH="0" baseline="0" noProof="0">
              <a:ln>
                <a:noFill/>
              </a:ln>
              <a:solidFill>
                <a:schemeClr val="tx2"/>
              </a:solidFill>
              <a:effectLst/>
              <a:uLnTx/>
              <a:uFillTx/>
              <a:latin typeface="Nokia Pure Text Light"/>
              <a:ea typeface="+mn-ea"/>
              <a:cs typeface="+mn-cs"/>
            </a:endParaRPr>
          </a:p>
        </p:txBody>
      </p:sp>
      <p:sp>
        <p:nvSpPr>
          <p:cNvPr id="8" name="TextBox 7">
            <a:extLst>
              <a:ext uri="{FF2B5EF4-FFF2-40B4-BE49-F238E27FC236}">
                <a16:creationId xmlns:a16="http://schemas.microsoft.com/office/drawing/2014/main" id="{3F4746B7-846F-35A8-D3F3-2169C9278479}"/>
              </a:ext>
            </a:extLst>
          </p:cNvPr>
          <p:cNvSpPr txBox="1"/>
          <p:nvPr/>
        </p:nvSpPr>
        <p:spPr>
          <a:xfrm>
            <a:off x="7042739" y="401490"/>
            <a:ext cx="781176" cy="248281"/>
          </a:xfrm>
          <a:prstGeom prst="rect">
            <a:avLst/>
          </a:prstGeom>
          <a:noFill/>
          <a:ln>
            <a:solidFill>
              <a:srgbClr val="FF0000"/>
            </a:solidFill>
          </a:ln>
        </p:spPr>
        <p:txBody>
          <a:bodyPr wrap="square" lIns="0" tIns="0" rIns="0" bIns="0" rtlCol="0">
            <a:noAutofit/>
          </a:bodyPr>
          <a:lstStyle/>
          <a:p>
            <a:pPr marL="0" marR="0" indent="0" algn="ctr" defTabSz="180000" rtl="0" eaLnBrk="1" fontAlgn="auto" latinLnBrk="0" hangingPunct="1">
              <a:lnSpc>
                <a:spcPct val="100000"/>
              </a:lnSpc>
              <a:spcBef>
                <a:spcPts val="0"/>
              </a:spcBef>
              <a:spcAft>
                <a:spcPts val="300"/>
              </a:spcAft>
              <a:buClrTx/>
              <a:buSzTx/>
              <a:buFont typeface="+mj-lt"/>
              <a:buNone/>
              <a:tabLst>
                <a:tab pos="180000" algn="l"/>
              </a:tabLst>
            </a:pPr>
            <a:r>
              <a:rPr lang="en-US" sz="1200">
                <a:solidFill>
                  <a:schemeClr val="tx2"/>
                </a:solidFill>
                <a:latin typeface="Nokia Pure Text Light"/>
              </a:rPr>
              <a:t>Target (AS)</a:t>
            </a:r>
            <a:endParaRPr kumimoji="0" lang="en-US" sz="1200" b="0" i="0" u="none" strike="noStrike" kern="1200" cap="none" spc="0" normalizeH="0" baseline="0" noProof="0">
              <a:ln>
                <a:noFill/>
              </a:ln>
              <a:solidFill>
                <a:schemeClr val="tx2"/>
              </a:solidFill>
              <a:effectLst/>
              <a:uLnTx/>
              <a:uFillTx/>
              <a:latin typeface="Nokia Pure Text Light"/>
              <a:ea typeface="+mn-ea"/>
              <a:cs typeface="+mn-cs"/>
            </a:endParaRPr>
          </a:p>
        </p:txBody>
      </p:sp>
      <p:cxnSp>
        <p:nvCxnSpPr>
          <p:cNvPr id="10" name="Straight Connector 9">
            <a:extLst>
              <a:ext uri="{FF2B5EF4-FFF2-40B4-BE49-F238E27FC236}">
                <a16:creationId xmlns:a16="http://schemas.microsoft.com/office/drawing/2014/main" id="{B566B8BF-3A9E-9B35-3BEC-BB78FE4194C0}"/>
              </a:ext>
            </a:extLst>
          </p:cNvPr>
          <p:cNvCxnSpPr>
            <a:cxnSpLocks/>
            <a:stCxn id="5" idx="2"/>
          </p:cNvCxnSpPr>
          <p:nvPr/>
        </p:nvCxnSpPr>
        <p:spPr>
          <a:xfrm flipH="1">
            <a:off x="975673" y="649771"/>
            <a:ext cx="35660" cy="42007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4BE09B3-2064-650B-DF2A-DC3B3DA3D85F}"/>
              </a:ext>
            </a:extLst>
          </p:cNvPr>
          <p:cNvCxnSpPr>
            <a:cxnSpLocks/>
          </p:cNvCxnSpPr>
          <p:nvPr/>
        </p:nvCxnSpPr>
        <p:spPr>
          <a:xfrm flipH="1">
            <a:off x="3244056" y="649771"/>
            <a:ext cx="40661" cy="42007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69CF959-CEFD-09A5-516B-6B1E026A0384}"/>
              </a:ext>
            </a:extLst>
          </p:cNvPr>
          <p:cNvCxnSpPr>
            <a:cxnSpLocks/>
          </p:cNvCxnSpPr>
          <p:nvPr/>
        </p:nvCxnSpPr>
        <p:spPr>
          <a:xfrm flipH="1">
            <a:off x="5525299" y="668380"/>
            <a:ext cx="44433" cy="42007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94E0D40-AF7D-0D5F-07DF-C81071F51AAE}"/>
              </a:ext>
            </a:extLst>
          </p:cNvPr>
          <p:cNvCxnSpPr>
            <a:cxnSpLocks/>
          </p:cNvCxnSpPr>
          <p:nvPr/>
        </p:nvCxnSpPr>
        <p:spPr>
          <a:xfrm flipH="1">
            <a:off x="7379808" y="649771"/>
            <a:ext cx="53519" cy="42007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FCC2A465-0826-175F-33BE-6116EFEF2607}"/>
              </a:ext>
            </a:extLst>
          </p:cNvPr>
          <p:cNvCxnSpPr/>
          <p:nvPr/>
        </p:nvCxnSpPr>
        <p:spPr>
          <a:xfrm>
            <a:off x="1011333" y="826695"/>
            <a:ext cx="2235536"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85625439-6A33-5715-F5A9-BBE40BFE3BBA}"/>
              </a:ext>
            </a:extLst>
          </p:cNvPr>
          <p:cNvCxnSpPr/>
          <p:nvPr/>
        </p:nvCxnSpPr>
        <p:spPr>
          <a:xfrm>
            <a:off x="3232741" y="1733506"/>
            <a:ext cx="2235536"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47F8D5E-C809-3998-FEE5-16862FEC0578}"/>
              </a:ext>
            </a:extLst>
          </p:cNvPr>
          <p:cNvCxnSpPr>
            <a:cxnSpLocks/>
          </p:cNvCxnSpPr>
          <p:nvPr/>
        </p:nvCxnSpPr>
        <p:spPr>
          <a:xfrm>
            <a:off x="5569732" y="1889807"/>
            <a:ext cx="1863595"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E52EE804-11F0-7E37-8856-697A1ADE3E35}"/>
              </a:ext>
            </a:extLst>
          </p:cNvPr>
          <p:cNvSpPr txBox="1"/>
          <p:nvPr/>
        </p:nvSpPr>
        <p:spPr>
          <a:xfrm>
            <a:off x="1389431" y="708612"/>
            <a:ext cx="1479339" cy="23616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800" b="0" i="0" u="none" strike="noStrike" kern="1200" cap="none" spc="0" normalizeH="0" baseline="0" noProof="0">
                <a:ln>
                  <a:noFill/>
                </a:ln>
                <a:solidFill>
                  <a:schemeClr val="tx2"/>
                </a:solidFill>
                <a:effectLst/>
                <a:uLnTx/>
                <a:uFillTx/>
                <a:latin typeface="Nokia Pure Text Light"/>
                <a:ea typeface="+mn-ea"/>
                <a:cs typeface="+mn-cs"/>
              </a:rPr>
              <a:t>QUIC Initial</a:t>
            </a:r>
          </a:p>
        </p:txBody>
      </p:sp>
      <p:sp>
        <p:nvSpPr>
          <p:cNvPr id="20" name="TextBox 19">
            <a:extLst>
              <a:ext uri="{FF2B5EF4-FFF2-40B4-BE49-F238E27FC236}">
                <a16:creationId xmlns:a16="http://schemas.microsoft.com/office/drawing/2014/main" id="{CD5B52D3-C387-5F2D-020C-074C5351CBEB}"/>
              </a:ext>
            </a:extLst>
          </p:cNvPr>
          <p:cNvSpPr txBox="1"/>
          <p:nvPr/>
        </p:nvSpPr>
        <p:spPr>
          <a:xfrm>
            <a:off x="3344529" y="1327762"/>
            <a:ext cx="2107864" cy="341295"/>
          </a:xfrm>
          <a:prstGeom prst="rect">
            <a:avLst/>
          </a:prstGeom>
          <a:noFill/>
          <a:ln>
            <a:noFill/>
          </a:ln>
        </p:spPr>
        <p:txBody>
          <a:bodyPr wrap="square" lIns="0" tIns="0" rIns="0" bIns="0" rtlCol="0" anchor="t">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lang="en-US" sz="800">
                <a:solidFill>
                  <a:schemeClr val="tx2"/>
                </a:solidFill>
                <a:latin typeface="Nokia Pure Text Light"/>
              </a:rPr>
              <a:t>Connect-UDP+ Proxy-QUIC-Forwarding=?1+capsule(</a:t>
            </a:r>
            <a:r>
              <a:rPr lang="en-US" sz="800">
                <a:solidFill>
                  <a:schemeClr val="tx2"/>
                </a:solidFill>
                <a:highlight>
                  <a:srgbClr val="FF8B10"/>
                </a:highlight>
                <a:latin typeface="Nokia Pure Text Light"/>
              </a:rPr>
              <a:t>REGISTER_CLIENT_CID)</a:t>
            </a:r>
            <a:r>
              <a:rPr lang="en-US" sz="800">
                <a:solidFill>
                  <a:schemeClr val="tx2"/>
                </a:solidFill>
                <a:latin typeface="Nokia Pure Text Light"/>
              </a:rPr>
              <a:t>+HTTP Datagram(QUIC Initial)</a:t>
            </a:r>
            <a:endParaRPr kumimoji="0" lang="en-US" sz="800" b="0" i="0" u="none" strike="noStrike" kern="1200" cap="none" spc="0" normalizeH="0" baseline="0" noProof="0">
              <a:ln>
                <a:noFill/>
              </a:ln>
              <a:solidFill>
                <a:schemeClr val="tx2"/>
              </a:solidFill>
              <a:effectLst/>
              <a:uLnTx/>
              <a:uFillTx/>
              <a:latin typeface="Nokia Pure Text Light"/>
              <a:ea typeface="+mn-ea"/>
              <a:cs typeface="+mn-cs"/>
            </a:endParaRPr>
          </a:p>
        </p:txBody>
      </p:sp>
      <p:sp>
        <p:nvSpPr>
          <p:cNvPr id="22" name="TextBox 21">
            <a:extLst>
              <a:ext uri="{FF2B5EF4-FFF2-40B4-BE49-F238E27FC236}">
                <a16:creationId xmlns:a16="http://schemas.microsoft.com/office/drawing/2014/main" id="{A8536B2C-3D09-A5BF-06E1-42F5AAC5EB2A}"/>
              </a:ext>
            </a:extLst>
          </p:cNvPr>
          <p:cNvSpPr txBox="1"/>
          <p:nvPr/>
        </p:nvSpPr>
        <p:spPr>
          <a:xfrm>
            <a:off x="3696455" y="2299645"/>
            <a:ext cx="1479339" cy="23616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800" b="0" i="0" u="none" strike="noStrike" kern="1200" cap="none" spc="0" normalizeH="0" baseline="0" noProof="0">
                <a:ln>
                  <a:noFill/>
                </a:ln>
                <a:solidFill>
                  <a:schemeClr val="tx2"/>
                </a:solidFill>
                <a:effectLst/>
                <a:uLnTx/>
                <a:uFillTx/>
                <a:latin typeface="Nokia Pure Text Light"/>
                <a:ea typeface="+mn-ea"/>
                <a:cs typeface="+mn-cs"/>
              </a:rPr>
              <a:t>HTTP datagram (QUIC Initial)</a:t>
            </a:r>
          </a:p>
        </p:txBody>
      </p:sp>
      <p:cxnSp>
        <p:nvCxnSpPr>
          <p:cNvPr id="24" name="Straight Arrow Connector 23">
            <a:extLst>
              <a:ext uri="{FF2B5EF4-FFF2-40B4-BE49-F238E27FC236}">
                <a16:creationId xmlns:a16="http://schemas.microsoft.com/office/drawing/2014/main" id="{EAB2F552-158B-0095-6162-CB0A3CF96BDE}"/>
              </a:ext>
            </a:extLst>
          </p:cNvPr>
          <p:cNvCxnSpPr>
            <a:cxnSpLocks/>
          </p:cNvCxnSpPr>
          <p:nvPr/>
        </p:nvCxnSpPr>
        <p:spPr>
          <a:xfrm flipH="1">
            <a:off x="3257241" y="2093941"/>
            <a:ext cx="2165139"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2DF5C33C-CDAA-06D5-1404-A3DA08242CA1}"/>
              </a:ext>
            </a:extLst>
          </p:cNvPr>
          <p:cNvSpPr txBox="1"/>
          <p:nvPr/>
        </p:nvSpPr>
        <p:spPr>
          <a:xfrm>
            <a:off x="3384913" y="1849661"/>
            <a:ext cx="2075315" cy="213743"/>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lang="en-US" sz="800">
                <a:solidFill>
                  <a:schemeClr val="tx2"/>
                </a:solidFill>
                <a:latin typeface="Nokia Pure Text Light"/>
              </a:rPr>
              <a:t>200 </a:t>
            </a:r>
            <a:r>
              <a:rPr lang="en-US" sz="800" err="1">
                <a:solidFill>
                  <a:schemeClr val="tx2"/>
                </a:solidFill>
                <a:latin typeface="Nokia Pure Text Light"/>
              </a:rPr>
              <a:t>OK+Proxy-QUIC-Forwarding</a:t>
            </a:r>
            <a:r>
              <a:rPr lang="en-US" sz="800">
                <a:solidFill>
                  <a:schemeClr val="tx2"/>
                </a:solidFill>
                <a:latin typeface="Nokia Pure Text Light"/>
              </a:rPr>
              <a:t>=?1+Capsule(ACK_CLIENT_CID)</a:t>
            </a:r>
            <a:endParaRPr kumimoji="0" lang="en-US" sz="800" b="0" i="0" u="none" strike="noStrike" kern="1200" cap="none" spc="0" normalizeH="0" baseline="0" noProof="0">
              <a:ln>
                <a:noFill/>
              </a:ln>
              <a:solidFill>
                <a:schemeClr val="tx2"/>
              </a:solidFill>
              <a:effectLst/>
              <a:uLnTx/>
              <a:uFillTx/>
              <a:latin typeface="Nokia Pure Text Light"/>
              <a:ea typeface="+mn-ea"/>
              <a:cs typeface="+mn-cs"/>
            </a:endParaRPr>
          </a:p>
        </p:txBody>
      </p:sp>
      <p:cxnSp>
        <p:nvCxnSpPr>
          <p:cNvPr id="29" name="Straight Arrow Connector 28">
            <a:extLst>
              <a:ext uri="{FF2B5EF4-FFF2-40B4-BE49-F238E27FC236}">
                <a16:creationId xmlns:a16="http://schemas.microsoft.com/office/drawing/2014/main" id="{F7BD8DB6-4C25-6D38-D61D-3968AE21BA57}"/>
              </a:ext>
            </a:extLst>
          </p:cNvPr>
          <p:cNvCxnSpPr>
            <a:cxnSpLocks/>
          </p:cNvCxnSpPr>
          <p:nvPr/>
        </p:nvCxnSpPr>
        <p:spPr>
          <a:xfrm flipH="1">
            <a:off x="5525299" y="2280346"/>
            <a:ext cx="1871845"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EC3CD601-D008-7057-3E08-35B9F519B374}"/>
              </a:ext>
            </a:extLst>
          </p:cNvPr>
          <p:cNvCxnSpPr>
            <a:cxnSpLocks/>
          </p:cNvCxnSpPr>
          <p:nvPr/>
        </p:nvCxnSpPr>
        <p:spPr>
          <a:xfrm flipH="1">
            <a:off x="3244056" y="2453707"/>
            <a:ext cx="2215747"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E4AB8841-83BF-6BC4-3B3E-005931801122}"/>
              </a:ext>
            </a:extLst>
          </p:cNvPr>
          <p:cNvSpPr txBox="1"/>
          <p:nvPr/>
        </p:nvSpPr>
        <p:spPr>
          <a:xfrm>
            <a:off x="6059960" y="2138089"/>
            <a:ext cx="1479339" cy="23616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800" b="0" i="0" u="none" strike="noStrike" kern="1200" cap="none" spc="0" normalizeH="0" baseline="0" noProof="0">
                <a:ln>
                  <a:noFill/>
                </a:ln>
                <a:solidFill>
                  <a:schemeClr val="tx2"/>
                </a:solidFill>
                <a:effectLst/>
                <a:uLnTx/>
                <a:uFillTx/>
                <a:latin typeface="Nokia Pure Text Light"/>
                <a:ea typeface="+mn-ea"/>
                <a:cs typeface="+mn-cs"/>
              </a:rPr>
              <a:t>QUIC Initial</a:t>
            </a:r>
          </a:p>
        </p:txBody>
      </p:sp>
      <p:sp>
        <p:nvSpPr>
          <p:cNvPr id="33" name="TextBox 32">
            <a:extLst>
              <a:ext uri="{FF2B5EF4-FFF2-40B4-BE49-F238E27FC236}">
                <a16:creationId xmlns:a16="http://schemas.microsoft.com/office/drawing/2014/main" id="{585B81C8-2F9B-2689-A3B8-DAC676E8A159}"/>
              </a:ext>
            </a:extLst>
          </p:cNvPr>
          <p:cNvSpPr txBox="1"/>
          <p:nvPr/>
        </p:nvSpPr>
        <p:spPr>
          <a:xfrm>
            <a:off x="6198232" y="1753559"/>
            <a:ext cx="1479339" cy="23616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800" b="0" i="0" u="none" strike="noStrike" kern="1200" cap="none" spc="0" normalizeH="0" baseline="0" noProof="0">
                <a:ln>
                  <a:noFill/>
                </a:ln>
                <a:solidFill>
                  <a:schemeClr val="tx2"/>
                </a:solidFill>
                <a:effectLst/>
                <a:uLnTx/>
                <a:uFillTx/>
                <a:latin typeface="Nokia Pure Text Light"/>
                <a:ea typeface="+mn-ea"/>
                <a:cs typeface="+mn-cs"/>
              </a:rPr>
              <a:t>QUIC Initial</a:t>
            </a:r>
          </a:p>
        </p:txBody>
      </p:sp>
      <p:sp>
        <p:nvSpPr>
          <p:cNvPr id="34" name="TextBox 33">
            <a:extLst>
              <a:ext uri="{FF2B5EF4-FFF2-40B4-BE49-F238E27FC236}">
                <a16:creationId xmlns:a16="http://schemas.microsoft.com/office/drawing/2014/main" id="{3F293781-1E6A-A541-C4E2-DE7C1D250F9F}"/>
              </a:ext>
            </a:extLst>
          </p:cNvPr>
          <p:cNvSpPr txBox="1"/>
          <p:nvPr/>
        </p:nvSpPr>
        <p:spPr>
          <a:xfrm>
            <a:off x="1262889" y="2684489"/>
            <a:ext cx="1479339" cy="23616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800" b="0" i="0" u="none" strike="noStrike" kern="1200" cap="none" spc="0" normalizeH="0" baseline="0" noProof="0">
                <a:ln>
                  <a:noFill/>
                </a:ln>
                <a:solidFill>
                  <a:schemeClr val="tx2"/>
                </a:solidFill>
                <a:effectLst/>
                <a:uLnTx/>
                <a:uFillTx/>
                <a:latin typeface="Nokia Pure Text Light"/>
                <a:ea typeface="+mn-ea"/>
                <a:cs typeface="+mn-cs"/>
              </a:rPr>
              <a:t>QUIC Initial</a:t>
            </a:r>
          </a:p>
        </p:txBody>
      </p:sp>
      <p:cxnSp>
        <p:nvCxnSpPr>
          <p:cNvPr id="35" name="Straight Arrow Connector 34">
            <a:extLst>
              <a:ext uri="{FF2B5EF4-FFF2-40B4-BE49-F238E27FC236}">
                <a16:creationId xmlns:a16="http://schemas.microsoft.com/office/drawing/2014/main" id="{C3BC8FFD-2506-1E07-25FA-05BBD5167D16}"/>
              </a:ext>
            </a:extLst>
          </p:cNvPr>
          <p:cNvCxnSpPr>
            <a:cxnSpLocks/>
          </p:cNvCxnSpPr>
          <p:nvPr/>
        </p:nvCxnSpPr>
        <p:spPr>
          <a:xfrm flipH="1">
            <a:off x="1016406" y="2897121"/>
            <a:ext cx="2240835"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1D3D42D3-1F41-33DE-36AE-BB49573BCEB2}"/>
              </a:ext>
            </a:extLst>
          </p:cNvPr>
          <p:cNvSpPr txBox="1"/>
          <p:nvPr/>
        </p:nvSpPr>
        <p:spPr>
          <a:xfrm>
            <a:off x="2502530" y="952459"/>
            <a:ext cx="1873172" cy="315811"/>
          </a:xfrm>
          <a:prstGeom prst="rect">
            <a:avLst/>
          </a:prstGeom>
          <a:solidFill>
            <a:srgbClr val="FFC000"/>
          </a:solid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lang="en-US" sz="1000">
                <a:solidFill>
                  <a:srgbClr val="FF0000"/>
                </a:solidFill>
                <a:latin typeface="Nokia Pure Text Light"/>
              </a:rPr>
              <a:t>Can the client(UPF) Detects a new QUIC connection ?</a:t>
            </a:r>
            <a:endParaRPr kumimoji="0" lang="en-US" sz="1000" b="0" i="0" u="none" strike="noStrike" kern="1200" cap="none" spc="0" normalizeH="0" baseline="0" noProof="0">
              <a:ln>
                <a:noFill/>
              </a:ln>
              <a:solidFill>
                <a:srgbClr val="FF0000"/>
              </a:solidFill>
              <a:effectLst/>
              <a:uLnTx/>
              <a:uFillTx/>
              <a:latin typeface="Nokia Pure Text Light"/>
              <a:ea typeface="+mn-ea"/>
              <a:cs typeface="+mn-cs"/>
            </a:endParaRPr>
          </a:p>
        </p:txBody>
      </p:sp>
      <p:cxnSp>
        <p:nvCxnSpPr>
          <p:cNvPr id="3" name="Straight Arrow Connector 2">
            <a:extLst>
              <a:ext uri="{FF2B5EF4-FFF2-40B4-BE49-F238E27FC236}">
                <a16:creationId xmlns:a16="http://schemas.microsoft.com/office/drawing/2014/main" id="{21D0B9FC-38AE-379A-0DFE-4C8AC7CC07B7}"/>
              </a:ext>
            </a:extLst>
          </p:cNvPr>
          <p:cNvCxnSpPr>
            <a:cxnSpLocks/>
          </p:cNvCxnSpPr>
          <p:nvPr/>
        </p:nvCxnSpPr>
        <p:spPr>
          <a:xfrm>
            <a:off x="3257241" y="3035098"/>
            <a:ext cx="2197263"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7657730-9971-BFC9-30D9-9DF7F3A92C00}"/>
              </a:ext>
            </a:extLst>
          </p:cNvPr>
          <p:cNvSpPr txBox="1"/>
          <p:nvPr/>
        </p:nvSpPr>
        <p:spPr>
          <a:xfrm>
            <a:off x="3521624" y="2874219"/>
            <a:ext cx="1479339" cy="23616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800" b="0" i="0" u="none" strike="noStrike" kern="1200" cap="none" spc="0" normalizeH="0" baseline="0" noProof="0">
                <a:ln>
                  <a:noFill/>
                </a:ln>
                <a:solidFill>
                  <a:schemeClr val="tx2"/>
                </a:solidFill>
                <a:effectLst/>
                <a:uLnTx/>
                <a:uFillTx/>
                <a:latin typeface="Nokia Pure Text Light"/>
                <a:ea typeface="+mn-ea"/>
                <a:cs typeface="+mn-cs"/>
              </a:rPr>
              <a:t>Capsule (</a:t>
            </a:r>
            <a:r>
              <a:rPr kumimoji="0" lang="en-US" sz="800" b="0" i="0" u="none" strike="noStrike" kern="1200" cap="none" spc="0" normalizeH="0" baseline="0" noProof="0">
                <a:ln>
                  <a:noFill/>
                </a:ln>
                <a:solidFill>
                  <a:schemeClr val="tx2"/>
                </a:solidFill>
                <a:effectLst/>
                <a:highlight>
                  <a:srgbClr val="FF8B10"/>
                </a:highlight>
                <a:uLnTx/>
                <a:uFillTx/>
                <a:latin typeface="Nokia Pure Text Light"/>
                <a:ea typeface="+mn-ea"/>
                <a:cs typeface="+mn-cs"/>
              </a:rPr>
              <a:t>REGISTER_TARGET_CID</a:t>
            </a:r>
            <a:r>
              <a:rPr kumimoji="0" lang="en-US" sz="800" b="0" i="0" u="none" strike="noStrike" kern="1200" cap="none" spc="0" normalizeH="0" baseline="0" noProof="0">
                <a:ln>
                  <a:noFill/>
                </a:ln>
                <a:solidFill>
                  <a:schemeClr val="tx2"/>
                </a:solidFill>
                <a:effectLst/>
                <a:uLnTx/>
                <a:uFillTx/>
                <a:latin typeface="Nokia Pure Text Light"/>
                <a:ea typeface="+mn-ea"/>
                <a:cs typeface="+mn-cs"/>
              </a:rPr>
              <a:t>)</a:t>
            </a:r>
          </a:p>
        </p:txBody>
      </p:sp>
      <p:sp>
        <p:nvSpPr>
          <p:cNvPr id="14" name="TextBox 13">
            <a:extLst>
              <a:ext uri="{FF2B5EF4-FFF2-40B4-BE49-F238E27FC236}">
                <a16:creationId xmlns:a16="http://schemas.microsoft.com/office/drawing/2014/main" id="{77D28A8B-57D2-9E68-18A6-14F5CA1A9417}"/>
              </a:ext>
            </a:extLst>
          </p:cNvPr>
          <p:cNvSpPr txBox="1"/>
          <p:nvPr/>
        </p:nvSpPr>
        <p:spPr>
          <a:xfrm>
            <a:off x="2266613" y="2518051"/>
            <a:ext cx="1744021" cy="333895"/>
          </a:xfrm>
          <a:prstGeom prst="rect">
            <a:avLst/>
          </a:prstGeom>
          <a:solidFill>
            <a:srgbClr val="FFC000"/>
          </a:solid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lang="en-US" sz="1000">
                <a:solidFill>
                  <a:srgbClr val="FF0000"/>
                </a:solidFill>
                <a:latin typeface="Nokia Pure Text Light"/>
              </a:rPr>
              <a:t>Can the client (UPF) gather the target CIDs here? </a:t>
            </a:r>
            <a:endParaRPr kumimoji="0" lang="en-US" sz="1000" b="0" i="0" u="none" strike="noStrike" kern="1200" cap="none" spc="0" normalizeH="0" baseline="0" noProof="0">
              <a:ln>
                <a:noFill/>
              </a:ln>
              <a:solidFill>
                <a:srgbClr val="FF0000"/>
              </a:solidFill>
              <a:effectLst/>
              <a:uLnTx/>
              <a:uFillTx/>
              <a:latin typeface="Nokia Pure Text Light"/>
              <a:ea typeface="+mn-ea"/>
              <a:cs typeface="+mn-cs"/>
            </a:endParaRPr>
          </a:p>
        </p:txBody>
      </p:sp>
      <p:sp>
        <p:nvSpPr>
          <p:cNvPr id="23" name="TextBox 22">
            <a:extLst>
              <a:ext uri="{FF2B5EF4-FFF2-40B4-BE49-F238E27FC236}">
                <a16:creationId xmlns:a16="http://schemas.microsoft.com/office/drawing/2014/main" id="{FF1F8717-7F85-60B9-D664-7B252D0F8055}"/>
              </a:ext>
            </a:extLst>
          </p:cNvPr>
          <p:cNvSpPr txBox="1"/>
          <p:nvPr/>
        </p:nvSpPr>
        <p:spPr>
          <a:xfrm>
            <a:off x="3521624" y="3133797"/>
            <a:ext cx="1479339" cy="23616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800" b="0" i="0" u="none" strike="noStrike" kern="1200" cap="none" spc="0" normalizeH="0" baseline="0" noProof="0">
                <a:ln>
                  <a:noFill/>
                </a:ln>
                <a:solidFill>
                  <a:schemeClr val="tx2"/>
                </a:solidFill>
                <a:effectLst/>
                <a:uLnTx/>
                <a:uFillTx/>
                <a:latin typeface="Nokia Pure Text Light"/>
                <a:ea typeface="+mn-ea"/>
                <a:cs typeface="+mn-cs"/>
              </a:rPr>
              <a:t>Capsule (ACK_TARGET_CID)</a:t>
            </a:r>
          </a:p>
        </p:txBody>
      </p:sp>
      <p:cxnSp>
        <p:nvCxnSpPr>
          <p:cNvPr id="25" name="Straight Arrow Connector 24">
            <a:extLst>
              <a:ext uri="{FF2B5EF4-FFF2-40B4-BE49-F238E27FC236}">
                <a16:creationId xmlns:a16="http://schemas.microsoft.com/office/drawing/2014/main" id="{EC186F50-4EA6-87FA-ADF9-AE6764196F44}"/>
              </a:ext>
            </a:extLst>
          </p:cNvPr>
          <p:cNvCxnSpPr>
            <a:cxnSpLocks/>
          </p:cNvCxnSpPr>
          <p:nvPr/>
        </p:nvCxnSpPr>
        <p:spPr>
          <a:xfrm flipH="1">
            <a:off x="3246869" y="3282248"/>
            <a:ext cx="2240835"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D8F8888F-9650-3326-6959-B3B10671BE6A}"/>
              </a:ext>
            </a:extLst>
          </p:cNvPr>
          <p:cNvCxnSpPr>
            <a:cxnSpLocks/>
          </p:cNvCxnSpPr>
          <p:nvPr/>
        </p:nvCxnSpPr>
        <p:spPr>
          <a:xfrm>
            <a:off x="992538" y="3568116"/>
            <a:ext cx="2200209"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2BA6019D-4134-3CA2-5A74-C8733662330F}"/>
              </a:ext>
            </a:extLst>
          </p:cNvPr>
          <p:cNvSpPr txBox="1"/>
          <p:nvPr/>
        </p:nvSpPr>
        <p:spPr>
          <a:xfrm>
            <a:off x="1335309" y="3450033"/>
            <a:ext cx="1479339" cy="23616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800" b="0" i="0" u="none" strike="noStrike" kern="1200" cap="none" spc="0" normalizeH="0" baseline="0" noProof="0">
                <a:ln>
                  <a:noFill/>
                </a:ln>
                <a:solidFill>
                  <a:schemeClr val="tx2"/>
                </a:solidFill>
                <a:effectLst/>
                <a:uLnTx/>
                <a:uFillTx/>
                <a:latin typeface="Nokia Pure Text Light"/>
                <a:ea typeface="+mn-ea"/>
                <a:cs typeface="+mn-cs"/>
              </a:rPr>
              <a:t>QUIC SH (Target CID)</a:t>
            </a:r>
          </a:p>
        </p:txBody>
      </p:sp>
      <p:cxnSp>
        <p:nvCxnSpPr>
          <p:cNvPr id="31" name="Straight Arrow Connector 30">
            <a:extLst>
              <a:ext uri="{FF2B5EF4-FFF2-40B4-BE49-F238E27FC236}">
                <a16:creationId xmlns:a16="http://schemas.microsoft.com/office/drawing/2014/main" id="{D554541B-B60C-FF9E-C2FB-E9625256D973}"/>
              </a:ext>
            </a:extLst>
          </p:cNvPr>
          <p:cNvCxnSpPr/>
          <p:nvPr/>
        </p:nvCxnSpPr>
        <p:spPr>
          <a:xfrm>
            <a:off x="3218968" y="4271751"/>
            <a:ext cx="2235536"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C1766F09-8859-1304-4E7F-E728A89B13F1}"/>
              </a:ext>
            </a:extLst>
          </p:cNvPr>
          <p:cNvCxnSpPr>
            <a:cxnSpLocks/>
          </p:cNvCxnSpPr>
          <p:nvPr/>
        </p:nvCxnSpPr>
        <p:spPr>
          <a:xfrm>
            <a:off x="5513925" y="4292565"/>
            <a:ext cx="1902022"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37F0953C-3518-FDFA-9FA1-0EB2AC78B761}"/>
              </a:ext>
            </a:extLst>
          </p:cNvPr>
          <p:cNvCxnSpPr/>
          <p:nvPr/>
        </p:nvCxnSpPr>
        <p:spPr>
          <a:xfrm flipH="1">
            <a:off x="5459677" y="4500387"/>
            <a:ext cx="1945623"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00CBAF7E-1946-9C4F-26B6-A5526B07A747}"/>
              </a:ext>
            </a:extLst>
          </p:cNvPr>
          <p:cNvSpPr txBox="1"/>
          <p:nvPr/>
        </p:nvSpPr>
        <p:spPr>
          <a:xfrm>
            <a:off x="6068116" y="4358130"/>
            <a:ext cx="1479339" cy="23616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800" b="0" i="0" u="none" strike="noStrike" kern="1200" cap="none" spc="0" normalizeH="0" baseline="0" noProof="0">
                <a:ln>
                  <a:noFill/>
                </a:ln>
                <a:solidFill>
                  <a:schemeClr val="tx2"/>
                </a:solidFill>
                <a:effectLst/>
                <a:uLnTx/>
                <a:uFillTx/>
                <a:latin typeface="Nokia Pure Text Light"/>
                <a:ea typeface="+mn-ea"/>
                <a:cs typeface="+mn-cs"/>
              </a:rPr>
              <a:t>QUIC </a:t>
            </a:r>
            <a:r>
              <a:rPr lang="en-US" sz="800">
                <a:solidFill>
                  <a:schemeClr val="tx2"/>
                </a:solidFill>
                <a:latin typeface="Nokia Pure Text Light"/>
              </a:rPr>
              <a:t>SH (Client CID)</a:t>
            </a:r>
            <a:endParaRPr kumimoji="0" lang="en-US" sz="800" b="0" i="0" u="none" strike="noStrike" kern="1200" cap="none" spc="0" normalizeH="0" baseline="0" noProof="0">
              <a:ln>
                <a:noFill/>
              </a:ln>
              <a:solidFill>
                <a:schemeClr val="tx2"/>
              </a:solidFill>
              <a:effectLst/>
              <a:uLnTx/>
              <a:uFillTx/>
              <a:latin typeface="Nokia Pure Text Light"/>
              <a:ea typeface="+mn-ea"/>
              <a:cs typeface="+mn-cs"/>
            </a:endParaRPr>
          </a:p>
        </p:txBody>
      </p:sp>
      <p:cxnSp>
        <p:nvCxnSpPr>
          <p:cNvPr id="41" name="Straight Arrow Connector 40">
            <a:extLst>
              <a:ext uri="{FF2B5EF4-FFF2-40B4-BE49-F238E27FC236}">
                <a16:creationId xmlns:a16="http://schemas.microsoft.com/office/drawing/2014/main" id="{4A3FD6EF-2425-1827-BF74-A4BCC9E73B29}"/>
              </a:ext>
            </a:extLst>
          </p:cNvPr>
          <p:cNvCxnSpPr>
            <a:cxnSpLocks/>
          </p:cNvCxnSpPr>
          <p:nvPr/>
        </p:nvCxnSpPr>
        <p:spPr>
          <a:xfrm flipH="1">
            <a:off x="3230148" y="4588222"/>
            <a:ext cx="2189968" cy="5072"/>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F46D708C-DD29-B02A-B574-2CED1103F21E}"/>
              </a:ext>
            </a:extLst>
          </p:cNvPr>
          <p:cNvCxnSpPr>
            <a:cxnSpLocks/>
          </p:cNvCxnSpPr>
          <p:nvPr/>
        </p:nvCxnSpPr>
        <p:spPr>
          <a:xfrm flipH="1">
            <a:off x="992538" y="4790630"/>
            <a:ext cx="2189968" cy="5072"/>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5F0C1183-9294-DC37-6FE8-2FEFCF346669}"/>
              </a:ext>
            </a:extLst>
          </p:cNvPr>
          <p:cNvSpPr txBox="1"/>
          <p:nvPr/>
        </p:nvSpPr>
        <p:spPr>
          <a:xfrm>
            <a:off x="5829499" y="4153668"/>
            <a:ext cx="1479339" cy="23616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800" b="0" i="0" u="none" strike="noStrike" kern="1200" cap="none" spc="0" normalizeH="0" baseline="0" noProof="0">
                <a:ln>
                  <a:noFill/>
                </a:ln>
                <a:solidFill>
                  <a:schemeClr val="tx2"/>
                </a:solidFill>
                <a:effectLst/>
                <a:uLnTx/>
                <a:uFillTx/>
                <a:latin typeface="Nokia Pure Text Light"/>
                <a:ea typeface="+mn-ea"/>
                <a:cs typeface="+mn-cs"/>
              </a:rPr>
              <a:t>QUIC SH (Target CID)</a:t>
            </a:r>
          </a:p>
        </p:txBody>
      </p:sp>
      <p:sp>
        <p:nvSpPr>
          <p:cNvPr id="49" name="TextBox 48">
            <a:extLst>
              <a:ext uri="{FF2B5EF4-FFF2-40B4-BE49-F238E27FC236}">
                <a16:creationId xmlns:a16="http://schemas.microsoft.com/office/drawing/2014/main" id="{ADC632B7-27F4-EBD3-F153-32D0C0EEBB1E}"/>
              </a:ext>
            </a:extLst>
          </p:cNvPr>
          <p:cNvSpPr txBox="1"/>
          <p:nvPr/>
        </p:nvSpPr>
        <p:spPr>
          <a:xfrm>
            <a:off x="1348402" y="4623926"/>
            <a:ext cx="1479339" cy="23616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800" b="0" i="0" u="none" strike="noStrike" kern="1200" cap="none" spc="0" normalizeH="0" baseline="0" noProof="0">
                <a:ln>
                  <a:noFill/>
                </a:ln>
                <a:solidFill>
                  <a:schemeClr val="tx2"/>
                </a:solidFill>
                <a:effectLst/>
                <a:uLnTx/>
                <a:uFillTx/>
                <a:latin typeface="Nokia Pure Text Light"/>
                <a:ea typeface="+mn-ea"/>
                <a:cs typeface="+mn-cs"/>
              </a:rPr>
              <a:t>QUIC </a:t>
            </a:r>
            <a:r>
              <a:rPr lang="en-US" sz="800">
                <a:solidFill>
                  <a:schemeClr val="tx2"/>
                </a:solidFill>
                <a:latin typeface="Nokia Pure Text Light"/>
              </a:rPr>
              <a:t>SH (Client CID)</a:t>
            </a:r>
            <a:endParaRPr kumimoji="0" lang="en-US" sz="800" b="0" i="0" u="none" strike="noStrike" kern="1200" cap="none" spc="0" normalizeH="0" baseline="0" noProof="0">
              <a:ln>
                <a:noFill/>
              </a:ln>
              <a:solidFill>
                <a:schemeClr val="tx2"/>
              </a:solidFill>
              <a:effectLst/>
              <a:uLnTx/>
              <a:uFillTx/>
              <a:latin typeface="Nokia Pure Text Light"/>
              <a:ea typeface="+mn-ea"/>
              <a:cs typeface="+mn-cs"/>
            </a:endParaRPr>
          </a:p>
        </p:txBody>
      </p:sp>
      <p:sp>
        <p:nvSpPr>
          <p:cNvPr id="51" name="TextBox 50">
            <a:extLst>
              <a:ext uri="{FF2B5EF4-FFF2-40B4-BE49-F238E27FC236}">
                <a16:creationId xmlns:a16="http://schemas.microsoft.com/office/drawing/2014/main" id="{F850632B-229E-23A8-7B56-8470FB83D107}"/>
              </a:ext>
            </a:extLst>
          </p:cNvPr>
          <p:cNvSpPr txBox="1"/>
          <p:nvPr/>
        </p:nvSpPr>
        <p:spPr>
          <a:xfrm>
            <a:off x="3637457" y="4097621"/>
            <a:ext cx="1479339" cy="23616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800" b="0" i="0" u="none" strike="noStrike" kern="1200" cap="none" spc="0" normalizeH="0" baseline="0" noProof="0">
                <a:ln>
                  <a:noFill/>
                </a:ln>
                <a:solidFill>
                  <a:schemeClr val="tx2"/>
                </a:solidFill>
                <a:effectLst/>
                <a:uLnTx/>
                <a:uFillTx/>
                <a:latin typeface="Nokia Pure Text Light"/>
                <a:ea typeface="+mn-ea"/>
                <a:cs typeface="+mn-cs"/>
              </a:rPr>
              <a:t>QUIC SH (</a:t>
            </a:r>
            <a:r>
              <a:rPr kumimoji="0" lang="en-US" sz="800" b="0" i="0" u="none" strike="noStrike" kern="1200" cap="none" spc="0" normalizeH="0" baseline="0" noProof="0">
                <a:ln>
                  <a:noFill/>
                </a:ln>
                <a:solidFill>
                  <a:schemeClr val="tx2"/>
                </a:solidFill>
                <a:effectLst/>
                <a:highlight>
                  <a:srgbClr val="FF8B10"/>
                </a:highlight>
                <a:uLnTx/>
                <a:uFillTx/>
                <a:latin typeface="Nokia Pure Text Light"/>
                <a:ea typeface="+mn-ea"/>
                <a:cs typeface="+mn-cs"/>
              </a:rPr>
              <a:t>Virtual Target CID</a:t>
            </a:r>
            <a:r>
              <a:rPr kumimoji="0" lang="en-US" sz="800" b="0" i="0" u="none" strike="noStrike" kern="1200" cap="none" spc="0" normalizeH="0" baseline="0" noProof="0">
                <a:ln>
                  <a:noFill/>
                </a:ln>
                <a:solidFill>
                  <a:schemeClr val="tx2"/>
                </a:solidFill>
                <a:effectLst/>
                <a:uLnTx/>
                <a:uFillTx/>
                <a:latin typeface="Nokia Pure Text Light"/>
                <a:ea typeface="+mn-ea"/>
                <a:cs typeface="+mn-cs"/>
              </a:rPr>
              <a:t>)</a:t>
            </a:r>
          </a:p>
        </p:txBody>
      </p:sp>
      <p:sp>
        <p:nvSpPr>
          <p:cNvPr id="52" name="TextBox 51">
            <a:extLst>
              <a:ext uri="{FF2B5EF4-FFF2-40B4-BE49-F238E27FC236}">
                <a16:creationId xmlns:a16="http://schemas.microsoft.com/office/drawing/2014/main" id="{10BCFE9F-BA5B-1B8D-53C1-870E9ACED690}"/>
              </a:ext>
            </a:extLst>
          </p:cNvPr>
          <p:cNvSpPr txBox="1"/>
          <p:nvPr/>
        </p:nvSpPr>
        <p:spPr>
          <a:xfrm>
            <a:off x="3665480" y="4436457"/>
            <a:ext cx="1479339" cy="23616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US" sz="800" b="0" i="0" u="none" strike="noStrike" kern="1200" cap="none" spc="0" normalizeH="0" baseline="0" noProof="0">
                <a:ln>
                  <a:noFill/>
                </a:ln>
                <a:solidFill>
                  <a:schemeClr val="tx2"/>
                </a:solidFill>
                <a:effectLst/>
                <a:uLnTx/>
                <a:uFillTx/>
                <a:latin typeface="Nokia Pure Text Light"/>
                <a:ea typeface="+mn-ea"/>
                <a:cs typeface="+mn-cs"/>
              </a:rPr>
              <a:t>QUIC SH (</a:t>
            </a:r>
            <a:r>
              <a:rPr kumimoji="0" lang="en-US" sz="800" b="0" i="0" u="none" strike="noStrike" kern="1200" cap="none" spc="0" normalizeH="0" baseline="0" noProof="0">
                <a:ln>
                  <a:noFill/>
                </a:ln>
                <a:solidFill>
                  <a:schemeClr val="tx2"/>
                </a:solidFill>
                <a:effectLst/>
                <a:highlight>
                  <a:srgbClr val="FF8B10"/>
                </a:highlight>
                <a:uLnTx/>
                <a:uFillTx/>
                <a:latin typeface="Nokia Pure Text Light"/>
                <a:ea typeface="+mn-ea"/>
                <a:cs typeface="+mn-cs"/>
              </a:rPr>
              <a:t>Virtual Client CID</a:t>
            </a:r>
            <a:r>
              <a:rPr kumimoji="0" lang="en-US" sz="800" b="0" i="0" u="none" strike="noStrike" kern="1200" cap="none" spc="0" normalizeH="0" baseline="0" noProof="0">
                <a:ln>
                  <a:noFill/>
                </a:ln>
                <a:solidFill>
                  <a:schemeClr val="tx2"/>
                </a:solidFill>
                <a:effectLst/>
                <a:uLnTx/>
                <a:uFillTx/>
                <a:latin typeface="Nokia Pure Text Light"/>
                <a:ea typeface="+mn-ea"/>
                <a:cs typeface="+mn-cs"/>
              </a:rPr>
              <a:t>)</a:t>
            </a:r>
          </a:p>
        </p:txBody>
      </p:sp>
      <p:sp>
        <p:nvSpPr>
          <p:cNvPr id="53" name="TextBox 52">
            <a:extLst>
              <a:ext uri="{FF2B5EF4-FFF2-40B4-BE49-F238E27FC236}">
                <a16:creationId xmlns:a16="http://schemas.microsoft.com/office/drawing/2014/main" id="{BD8332C3-3C5E-F913-373F-2916266F2378}"/>
              </a:ext>
            </a:extLst>
          </p:cNvPr>
          <p:cNvSpPr txBox="1"/>
          <p:nvPr/>
        </p:nvSpPr>
        <p:spPr>
          <a:xfrm>
            <a:off x="2266613" y="3614331"/>
            <a:ext cx="2086882" cy="324595"/>
          </a:xfrm>
          <a:prstGeom prst="rect">
            <a:avLst/>
          </a:prstGeom>
          <a:solidFill>
            <a:srgbClr val="FFC000"/>
          </a:solid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lang="en-US" sz="1000">
                <a:solidFill>
                  <a:srgbClr val="FF0000"/>
                </a:solidFill>
                <a:latin typeface="Nokia Pure Text Light"/>
              </a:rPr>
              <a:t>Is this mapping of Target CID to Virtual Target CID possible?</a:t>
            </a:r>
            <a:endParaRPr kumimoji="0" lang="en-US" sz="1000" b="0" i="0" u="none" strike="noStrike" kern="1200" cap="none" spc="0" normalizeH="0" baseline="0" noProof="0">
              <a:ln>
                <a:noFill/>
              </a:ln>
              <a:solidFill>
                <a:srgbClr val="FF0000"/>
              </a:solidFill>
              <a:effectLst/>
              <a:uLnTx/>
              <a:uFillTx/>
              <a:latin typeface="Nokia Pure Text Light"/>
              <a:ea typeface="+mn-ea"/>
              <a:cs typeface="+mn-cs"/>
            </a:endParaRPr>
          </a:p>
        </p:txBody>
      </p:sp>
    </p:spTree>
    <p:extLst>
      <p:ext uri="{BB962C8B-B14F-4D97-AF65-F5344CB8AC3E}">
        <p14:creationId xmlns:p14="http://schemas.microsoft.com/office/powerpoint/2010/main" val="1667758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619C0F8-D5B8-9E60-CC21-FC726AFEEEC6}"/>
              </a:ext>
            </a:extLst>
          </p:cNvPr>
          <p:cNvSpPr>
            <a:spLocks noGrp="1"/>
          </p:cNvSpPr>
          <p:nvPr>
            <p:ph type="body" sz="quarter" idx="12"/>
          </p:nvPr>
        </p:nvSpPr>
        <p:spPr>
          <a:xfrm>
            <a:off x="417338" y="25697"/>
            <a:ext cx="8308800" cy="340654"/>
          </a:xfrm>
        </p:spPr>
        <p:txBody>
          <a:bodyPr/>
          <a:lstStyle/>
          <a:p>
            <a:r>
              <a:rPr lang="en-US" dirty="0"/>
              <a:t>Change of CID during the lifetime of the connection</a:t>
            </a:r>
          </a:p>
          <a:p>
            <a:r>
              <a:rPr lang="en-US" dirty="0"/>
              <a:t>when UDP-connect &amp; QUIC-aware-proxying initiated by UPF</a:t>
            </a:r>
          </a:p>
        </p:txBody>
      </p:sp>
      <p:sp>
        <p:nvSpPr>
          <p:cNvPr id="3" name="Text Placeholder 2">
            <a:extLst>
              <a:ext uri="{FF2B5EF4-FFF2-40B4-BE49-F238E27FC236}">
                <a16:creationId xmlns:a16="http://schemas.microsoft.com/office/drawing/2014/main" id="{31BDCFC3-1392-451F-18FD-629A1A349673}"/>
              </a:ext>
            </a:extLst>
          </p:cNvPr>
          <p:cNvSpPr>
            <a:spLocks noGrp="1"/>
          </p:cNvSpPr>
          <p:nvPr>
            <p:ph type="body" sz="quarter" idx="13"/>
          </p:nvPr>
        </p:nvSpPr>
        <p:spPr>
          <a:xfrm>
            <a:off x="330711" y="764520"/>
            <a:ext cx="8308800" cy="340654"/>
          </a:xfrm>
        </p:spPr>
        <p:txBody>
          <a:bodyPr/>
          <a:lstStyle/>
          <a:p>
            <a:r>
              <a:rPr lang="en-US" sz="1800" dirty="0">
                <a:effectLst/>
                <a:latin typeface="Courier New" panose="02070309020205020404" pitchFamily="49" charset="0"/>
                <a:ea typeface="Aptos" panose="020B0004020202020204" pitchFamily="34" charset="0"/>
              </a:rPr>
              <a:t>Text in italics is from draft-ietf-masque-quic-proxy-03</a:t>
            </a:r>
            <a:endParaRPr lang="en-US" dirty="0"/>
          </a:p>
          <a:p>
            <a:endParaRPr lang="en-US" dirty="0"/>
          </a:p>
        </p:txBody>
      </p:sp>
      <p:sp>
        <p:nvSpPr>
          <p:cNvPr id="5" name="Text Placeholder 4">
            <a:extLst>
              <a:ext uri="{FF2B5EF4-FFF2-40B4-BE49-F238E27FC236}">
                <a16:creationId xmlns:a16="http://schemas.microsoft.com/office/drawing/2014/main" id="{A86448C8-9B23-13CD-4B59-213AF013BD11}"/>
              </a:ext>
            </a:extLst>
          </p:cNvPr>
          <p:cNvSpPr>
            <a:spLocks noGrp="1"/>
          </p:cNvSpPr>
          <p:nvPr>
            <p:ph type="body" sz="quarter" idx="15"/>
          </p:nvPr>
        </p:nvSpPr>
        <p:spPr/>
        <p:txBody>
          <a:bodyPr lIns="0" tIns="0" rIns="0" bIns="0" anchor="t"/>
          <a:lstStyle/>
          <a:p>
            <a:r>
              <a:rPr lang="en-US" sz="1400" i="1" kern="100">
                <a:effectLst/>
                <a:latin typeface="Courier New"/>
                <a:ea typeface="Aptos" panose="020B0004020202020204" pitchFamily="34" charset="0"/>
                <a:cs typeface="Arial"/>
              </a:rPr>
              <a:t>Since QUIC connection IDs are chosen by the receiver, an endpoint needs to communicate its chosen connection IDs to its peer before the peer can start using them.  In QUICv1, this is performed using the NEW_CONNECTION_ID frame</a:t>
            </a:r>
            <a:r>
              <a:rPr lang="en-US" sz="1400" kern="100">
                <a:effectLst/>
                <a:latin typeface="Courier New"/>
                <a:ea typeface="Aptos" panose="020B0004020202020204" pitchFamily="34" charset="0"/>
                <a:cs typeface="Arial"/>
              </a:rPr>
              <a:t> </a:t>
            </a:r>
            <a:r>
              <a:rPr lang="en-US" sz="1400"/>
              <a:t>[which is ciphered thus that UPF can’t detect/understand, hence UPF can’t be aware of new client or server CID].</a:t>
            </a:r>
          </a:p>
          <a:p>
            <a:r>
              <a:rPr lang="en-US" sz="1400" i="1" kern="100">
                <a:latin typeface="Courier New"/>
                <a:cs typeface="Arial"/>
              </a:rPr>
              <a:t>Prior to informing the target of a new chosen client CID, the client </a:t>
            </a:r>
            <a:r>
              <a:rPr lang="en-US" sz="1400" kern="100">
                <a:latin typeface="Courier New"/>
                <a:cs typeface="Arial"/>
              </a:rPr>
              <a:t>[</a:t>
            </a:r>
            <a:r>
              <a:rPr lang="en-US" sz="1400"/>
              <a:t>would need to be UPF]</a:t>
            </a:r>
            <a:r>
              <a:rPr lang="en-US" sz="1400">
                <a:latin typeface="Nokia Pure Text Light"/>
                <a:cs typeface="Arial"/>
              </a:rPr>
              <a:t> </a:t>
            </a:r>
            <a:r>
              <a:rPr lang="en-US" sz="1400" i="1" kern="100">
                <a:latin typeface="Courier New"/>
                <a:cs typeface="Arial"/>
              </a:rPr>
              <a:t>MUST send a REGISTER_CLIENT_CID capsule to the proxy containing the new client CID.</a:t>
            </a:r>
            <a:r>
              <a:rPr lang="en-US" sz="1400" kern="100">
                <a:latin typeface="Courier New"/>
                <a:cs typeface="Arial"/>
              </a:rPr>
              <a:t> [and UPF is unable to do so as the UPF is not aware that a new Client CID has been selected]. </a:t>
            </a:r>
          </a:p>
          <a:p>
            <a:r>
              <a:rPr lang="en-US" sz="1400" kern="100">
                <a:latin typeface="Courier New"/>
                <a:cs typeface="Arial"/>
              </a:rPr>
              <a:t> </a:t>
            </a:r>
          </a:p>
          <a:p>
            <a:endParaRPr lang="en-US" sz="1400" kern="100">
              <a:latin typeface="Courier New"/>
              <a:cs typeface="Arial"/>
            </a:endParaRPr>
          </a:p>
          <a:p>
            <a:endParaRPr lang="en-US"/>
          </a:p>
        </p:txBody>
      </p:sp>
      <p:sp>
        <p:nvSpPr>
          <p:cNvPr id="4" name="Footer Placeholder 3">
            <a:extLst>
              <a:ext uri="{FF2B5EF4-FFF2-40B4-BE49-F238E27FC236}">
                <a16:creationId xmlns:a16="http://schemas.microsoft.com/office/drawing/2014/main" id="{063A16ED-5FCB-90E6-C3A5-71646DA68EBF}"/>
              </a:ext>
            </a:extLst>
          </p:cNvPr>
          <p:cNvSpPr>
            <a:spLocks noGrp="1"/>
          </p:cNvSpPr>
          <p:nvPr>
            <p:ph type="ftr" sz="quarter" idx="3"/>
          </p:nvPr>
        </p:nvSpPr>
        <p:spPr/>
        <p:txBody>
          <a:bodyPr/>
          <a:lstStyle/>
          <a:p>
            <a:r>
              <a:rPr lang="en-US"/>
              <a:t>Nokia internal use</a:t>
            </a:r>
          </a:p>
        </p:txBody>
      </p:sp>
    </p:spTree>
    <p:extLst>
      <p:ext uri="{BB962C8B-B14F-4D97-AF65-F5344CB8AC3E}">
        <p14:creationId xmlns:p14="http://schemas.microsoft.com/office/powerpoint/2010/main" val="5419315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619C0F8-D5B8-9E60-CC21-FC726AFEEEC6}"/>
              </a:ext>
            </a:extLst>
          </p:cNvPr>
          <p:cNvSpPr>
            <a:spLocks noGrp="1"/>
          </p:cNvSpPr>
          <p:nvPr>
            <p:ph type="body" sz="quarter" idx="12"/>
          </p:nvPr>
        </p:nvSpPr>
        <p:spPr>
          <a:xfrm>
            <a:off x="417338" y="25697"/>
            <a:ext cx="8308800" cy="340654"/>
          </a:xfrm>
        </p:spPr>
        <p:txBody>
          <a:bodyPr/>
          <a:lstStyle/>
          <a:p>
            <a:r>
              <a:rPr lang="en-US" dirty="0"/>
              <a:t>Change of CID during the lifetime of the connection</a:t>
            </a:r>
          </a:p>
          <a:p>
            <a:r>
              <a:rPr lang="en-US" dirty="0"/>
              <a:t>When UDP-connect &amp; QUIC-aware-proxying initiated by UPF</a:t>
            </a:r>
          </a:p>
        </p:txBody>
      </p:sp>
      <p:sp>
        <p:nvSpPr>
          <p:cNvPr id="3" name="Text Placeholder 2">
            <a:extLst>
              <a:ext uri="{FF2B5EF4-FFF2-40B4-BE49-F238E27FC236}">
                <a16:creationId xmlns:a16="http://schemas.microsoft.com/office/drawing/2014/main" id="{31BDCFC3-1392-451F-18FD-629A1A349673}"/>
              </a:ext>
            </a:extLst>
          </p:cNvPr>
          <p:cNvSpPr>
            <a:spLocks noGrp="1"/>
          </p:cNvSpPr>
          <p:nvPr>
            <p:ph type="body" sz="quarter" idx="13"/>
          </p:nvPr>
        </p:nvSpPr>
        <p:spPr>
          <a:xfrm>
            <a:off x="417338" y="845926"/>
            <a:ext cx="8308800" cy="340654"/>
          </a:xfrm>
        </p:spPr>
        <p:txBody>
          <a:bodyPr lIns="0" tIns="0" rIns="0" bIns="0" anchor="t"/>
          <a:lstStyle/>
          <a:p>
            <a:r>
              <a:rPr lang="en-US" sz="1800" baseline="0" dirty="0">
                <a:solidFill>
                  <a:srgbClr val="001135"/>
                </a:solidFill>
                <a:latin typeface="Courier New"/>
              </a:rPr>
              <a:t>Text in italics is from draft-ietf-masque-quic-proxy-03</a:t>
            </a:r>
            <a:endParaRPr lang="en-US" dirty="0"/>
          </a:p>
        </p:txBody>
      </p:sp>
      <p:sp>
        <p:nvSpPr>
          <p:cNvPr id="5" name="Text Placeholder 4">
            <a:extLst>
              <a:ext uri="{FF2B5EF4-FFF2-40B4-BE49-F238E27FC236}">
                <a16:creationId xmlns:a16="http://schemas.microsoft.com/office/drawing/2014/main" id="{A86448C8-9B23-13CD-4B59-213AF013BD11}"/>
              </a:ext>
            </a:extLst>
          </p:cNvPr>
          <p:cNvSpPr>
            <a:spLocks noGrp="1"/>
          </p:cNvSpPr>
          <p:nvPr>
            <p:ph type="body" sz="quarter" idx="15"/>
          </p:nvPr>
        </p:nvSpPr>
        <p:spPr/>
        <p:txBody>
          <a:bodyPr lIns="0" tIns="0" rIns="0" bIns="0" anchor="t"/>
          <a:lstStyle/>
          <a:p>
            <a:r>
              <a:rPr lang="en-US" sz="1400" i="1" kern="100" dirty="0">
                <a:latin typeface="Courier New"/>
                <a:cs typeface="Arial"/>
              </a:rPr>
              <a:t>The client can also initiate new REGISTER_CLIENT_CID or REGISTER_TARGET_CID exchanges at any time.</a:t>
            </a:r>
            <a:r>
              <a:rPr lang="en-US" sz="1400" i="1" kern="100" dirty="0">
                <a:solidFill>
                  <a:srgbClr val="001135"/>
                </a:solidFill>
                <a:latin typeface="Courier New"/>
                <a:cs typeface="Arial"/>
              </a:rPr>
              <a:t> </a:t>
            </a:r>
            <a:r>
              <a:rPr lang="en-US" sz="1400" dirty="0">
                <a:solidFill>
                  <a:srgbClr val="001135"/>
                </a:solidFill>
                <a:latin typeface="Courier New"/>
                <a:cs typeface="Courier New"/>
              </a:rPr>
              <a:t>UPF is unable to do so as the UPF is not aware that a new Target CID has been selected</a:t>
            </a:r>
          </a:p>
          <a:p>
            <a:endParaRPr lang="en-US" sz="1400" dirty="0">
              <a:solidFill>
                <a:srgbClr val="001135"/>
              </a:solidFill>
              <a:latin typeface="Courier New"/>
              <a:cs typeface="Courier New"/>
            </a:endParaRPr>
          </a:p>
          <a:p>
            <a:endParaRPr lang="en-US" dirty="0"/>
          </a:p>
          <a:p>
            <a:endParaRPr lang="en-US" dirty="0">
              <a:latin typeface="Nokia Pure Text Light"/>
              <a:cs typeface="Arial"/>
            </a:endParaRPr>
          </a:p>
          <a:p>
            <a:endParaRPr lang="en-US" sz="1400" kern="100" dirty="0">
              <a:latin typeface="Courier New"/>
              <a:cs typeface="Arial"/>
            </a:endParaRPr>
          </a:p>
          <a:p>
            <a:r>
              <a:rPr lang="en-US" sz="1400" kern="100" dirty="0">
                <a:latin typeface="Courier New"/>
                <a:cs typeface="Arial"/>
              </a:rPr>
              <a:t> </a:t>
            </a:r>
            <a:endParaRPr lang="en-US" dirty="0">
              <a:latin typeface="Nokia Pure Text Light"/>
              <a:cs typeface="Arial"/>
            </a:endParaRPr>
          </a:p>
          <a:p>
            <a:endParaRPr lang="en-US" sz="1400" kern="100" dirty="0">
              <a:latin typeface="Courier New"/>
              <a:cs typeface="Arial"/>
            </a:endParaRPr>
          </a:p>
          <a:p>
            <a:endParaRPr lang="en-US" dirty="0"/>
          </a:p>
        </p:txBody>
      </p:sp>
      <p:sp>
        <p:nvSpPr>
          <p:cNvPr id="4" name="Footer Placeholder 3">
            <a:extLst>
              <a:ext uri="{FF2B5EF4-FFF2-40B4-BE49-F238E27FC236}">
                <a16:creationId xmlns:a16="http://schemas.microsoft.com/office/drawing/2014/main" id="{063A16ED-5FCB-90E6-C3A5-71646DA68EBF}"/>
              </a:ext>
            </a:extLst>
          </p:cNvPr>
          <p:cNvSpPr>
            <a:spLocks noGrp="1"/>
          </p:cNvSpPr>
          <p:nvPr>
            <p:ph type="ftr" sz="quarter" idx="3"/>
          </p:nvPr>
        </p:nvSpPr>
        <p:spPr/>
        <p:txBody>
          <a:bodyPr/>
          <a:lstStyle/>
          <a:p>
            <a:r>
              <a:rPr lang="en-US"/>
              <a:t>Nokia internal use</a:t>
            </a:r>
          </a:p>
        </p:txBody>
      </p:sp>
    </p:spTree>
    <p:extLst>
      <p:ext uri="{BB962C8B-B14F-4D97-AF65-F5344CB8AC3E}">
        <p14:creationId xmlns:p14="http://schemas.microsoft.com/office/powerpoint/2010/main" val="23455938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619C0F8-D5B8-9E60-CC21-FC726AFEEEC6}"/>
              </a:ext>
            </a:extLst>
          </p:cNvPr>
          <p:cNvSpPr>
            <a:spLocks noGrp="1"/>
          </p:cNvSpPr>
          <p:nvPr>
            <p:ph type="body" sz="quarter" idx="12"/>
          </p:nvPr>
        </p:nvSpPr>
        <p:spPr>
          <a:xfrm>
            <a:off x="417338" y="25697"/>
            <a:ext cx="8308800" cy="340654"/>
          </a:xfrm>
        </p:spPr>
        <p:txBody>
          <a:bodyPr/>
          <a:lstStyle/>
          <a:p>
            <a:r>
              <a:rPr lang="en-US" dirty="0"/>
              <a:t>Change of CID during the lifetime of the connection</a:t>
            </a:r>
          </a:p>
          <a:p>
            <a:r>
              <a:rPr lang="en-US" dirty="0"/>
              <a:t>When UDP-connect &amp; QUIC-aware-proxying initiated by UPF</a:t>
            </a:r>
          </a:p>
        </p:txBody>
      </p:sp>
      <p:sp>
        <p:nvSpPr>
          <p:cNvPr id="3" name="Text Placeholder 2">
            <a:extLst>
              <a:ext uri="{FF2B5EF4-FFF2-40B4-BE49-F238E27FC236}">
                <a16:creationId xmlns:a16="http://schemas.microsoft.com/office/drawing/2014/main" id="{31BDCFC3-1392-451F-18FD-629A1A349673}"/>
              </a:ext>
            </a:extLst>
          </p:cNvPr>
          <p:cNvSpPr>
            <a:spLocks noGrp="1"/>
          </p:cNvSpPr>
          <p:nvPr>
            <p:ph type="body" sz="quarter" idx="13"/>
          </p:nvPr>
        </p:nvSpPr>
        <p:spPr>
          <a:xfrm>
            <a:off x="417338" y="731160"/>
            <a:ext cx="8308800" cy="340654"/>
          </a:xfrm>
        </p:spPr>
        <p:txBody>
          <a:bodyPr lIns="0" tIns="0" rIns="0" bIns="0" anchor="t"/>
          <a:lstStyle/>
          <a:p>
            <a:r>
              <a:rPr lang="en-US" sz="1800" baseline="0" dirty="0">
                <a:solidFill>
                  <a:srgbClr val="001135"/>
                </a:solidFill>
                <a:latin typeface="Courier New"/>
              </a:rPr>
              <a:t>Analysis</a:t>
            </a:r>
            <a:endParaRPr lang="en-US" dirty="0"/>
          </a:p>
        </p:txBody>
      </p:sp>
      <p:sp>
        <p:nvSpPr>
          <p:cNvPr id="5" name="Text Placeholder 4">
            <a:extLst>
              <a:ext uri="{FF2B5EF4-FFF2-40B4-BE49-F238E27FC236}">
                <a16:creationId xmlns:a16="http://schemas.microsoft.com/office/drawing/2014/main" id="{A86448C8-9B23-13CD-4B59-213AF013BD11}"/>
              </a:ext>
            </a:extLst>
          </p:cNvPr>
          <p:cNvSpPr>
            <a:spLocks noGrp="1"/>
          </p:cNvSpPr>
          <p:nvPr>
            <p:ph type="body" sz="quarter" idx="15"/>
          </p:nvPr>
        </p:nvSpPr>
        <p:spPr>
          <a:xfrm>
            <a:off x="417338" y="1228005"/>
            <a:ext cx="8308800" cy="3118980"/>
          </a:xfrm>
        </p:spPr>
        <p:txBody>
          <a:bodyPr lIns="0" tIns="0" rIns="0" bIns="0" anchor="t"/>
          <a:lstStyle/>
          <a:p>
            <a:pPr marR="0" lvl="0">
              <a:spcAft>
                <a:spcPts val="0"/>
              </a:spcAft>
            </a:pPr>
            <a:r>
              <a:rPr lang="en-US" sz="1600" dirty="0">
                <a:effectLst/>
                <a:latin typeface="Aptos" panose="020B0004020202020204" pitchFamily="34" charset="0"/>
                <a:ea typeface="Times New Roman" panose="02020603050405020304" pitchFamily="18" charset="0"/>
                <a:cs typeface="Aptos" panose="020B0004020202020204" pitchFamily="34" charset="0"/>
              </a:rPr>
              <a:t>Default behavior (no support of forward mode OR no mapping VCID-CID) is tunneled mode</a:t>
            </a:r>
          </a:p>
          <a:p>
            <a:pPr marL="342900" marR="0" lvl="0" indent="-342900">
              <a:spcAft>
                <a:spcPts val="0"/>
              </a:spcAft>
              <a:buFont typeface="+mj-lt"/>
              <a:buAutoNum type="arabicPeriod"/>
            </a:pPr>
            <a:r>
              <a:rPr lang="en-US" sz="1600" dirty="0">
                <a:effectLst/>
                <a:latin typeface="Aptos" panose="020B0004020202020204" pitchFamily="34" charset="0"/>
                <a:ea typeface="Times New Roman" panose="02020603050405020304" pitchFamily="18" charset="0"/>
                <a:cs typeface="Aptos" panose="020B0004020202020204" pitchFamily="34" charset="0"/>
              </a:rPr>
              <a:t>When AS changes of allocated (=to be received) CID, the UE issues QUIC traffic to the AS address with the new CID. The UPF receives this traffic on the PDU session of the UE and thus it is the traffic of this UE that gets now tunneled (no DoS from another UE). This works but degrades the performances (Tunnel instead of forwarding) </a:t>
            </a:r>
            <a:endParaRPr lang="en-US" sz="1600" dirty="0">
              <a:effectLst/>
              <a:latin typeface="Aptos" panose="020B0004020202020204" pitchFamily="34" charset="0"/>
              <a:ea typeface="Aptos" panose="020B0004020202020204" pitchFamily="34" charset="0"/>
              <a:cs typeface="Aptos" panose="020B0004020202020204" pitchFamily="34" charset="0"/>
            </a:endParaRPr>
          </a:p>
          <a:p>
            <a:pPr marL="342900" marR="0" lvl="0" indent="-342900">
              <a:spcAft>
                <a:spcPts val="0"/>
              </a:spcAft>
              <a:buFont typeface="+mj-lt"/>
              <a:buAutoNum type="arabicPeriod"/>
            </a:pPr>
            <a:r>
              <a:rPr lang="en-US" sz="1600" dirty="0">
                <a:effectLst/>
                <a:latin typeface="Aptos" panose="020B0004020202020204" pitchFamily="34" charset="0"/>
                <a:ea typeface="Times New Roman" panose="02020603050405020304" pitchFamily="18" charset="0"/>
                <a:cs typeface="Aptos" panose="020B0004020202020204" pitchFamily="34" charset="0"/>
              </a:rPr>
              <a:t>When UE changes of allocated (=to be received) CID, the AS issues DL QUIC traffic to the collocated internal proxy with the new CID allocated to the UE. IF The collocated internal proxy decides to tunnel (should be the default when there is no CID-VCID mapping), the traffic TO UE gets now tunneled. This works but degrades the performances (Tunnel instead of forwarding)</a:t>
            </a:r>
          </a:p>
          <a:p>
            <a:pPr>
              <a:spcAft>
                <a:spcPts val="0"/>
              </a:spcAft>
            </a:pPr>
            <a:r>
              <a:rPr lang="en-US" sz="1600" dirty="0">
                <a:latin typeface="Aptos"/>
                <a:ea typeface="Aptos" panose="020B0004020202020204" pitchFamily="34" charset="0"/>
                <a:cs typeface="Aptos" panose="020B0004020202020204" pitchFamily="34" charset="0"/>
              </a:rPr>
              <a:t>In short going to tunnel mode when AS or UE changes of CID could work (with a change of mode forward --&gt; tunnel on the fly) but degrades strongly the performances</a:t>
            </a:r>
          </a:p>
          <a:p>
            <a:pPr>
              <a:spcAft>
                <a:spcPts val="0"/>
              </a:spcAft>
            </a:pPr>
            <a:endParaRPr lang="en-US" sz="1600" dirty="0">
              <a:latin typeface="Aptos"/>
              <a:ea typeface="Aptos" panose="020B0004020202020204" pitchFamily="34" charset="0"/>
              <a:cs typeface="Aptos" panose="020B0004020202020204" pitchFamily="34" charset="0"/>
            </a:endParaRPr>
          </a:p>
          <a:p>
            <a:pPr marR="0" lvl="0">
              <a:spcAft>
                <a:spcPts val="0"/>
              </a:spcAft>
            </a:pPr>
            <a:r>
              <a:rPr lang="en-US" sz="1600" dirty="0">
                <a:effectLst/>
                <a:latin typeface="Aptos" panose="020B0004020202020204" pitchFamily="34" charset="0"/>
                <a:ea typeface="Aptos" panose="020B0004020202020204" pitchFamily="34" charset="0"/>
                <a:cs typeface="Aptos" panose="020B0004020202020204" pitchFamily="34" charset="0"/>
              </a:rPr>
              <a:t>Another question is whether this 3GPP specific deployment would raise Security issues.</a:t>
            </a:r>
          </a:p>
          <a:p>
            <a:endParaRPr lang="en-US" dirty="0"/>
          </a:p>
          <a:p>
            <a:endParaRPr lang="en-US" dirty="0">
              <a:latin typeface="Nokia Pure Text Light"/>
              <a:cs typeface="Arial"/>
            </a:endParaRPr>
          </a:p>
          <a:p>
            <a:endParaRPr lang="en-US" sz="1400" kern="100" dirty="0">
              <a:latin typeface="Courier New"/>
              <a:cs typeface="Arial"/>
            </a:endParaRPr>
          </a:p>
          <a:p>
            <a:r>
              <a:rPr lang="en-US" sz="1400" kern="100" dirty="0">
                <a:latin typeface="Courier New"/>
                <a:cs typeface="Arial"/>
              </a:rPr>
              <a:t> </a:t>
            </a:r>
            <a:endParaRPr lang="en-US" dirty="0">
              <a:latin typeface="Nokia Pure Text Light"/>
              <a:cs typeface="Arial"/>
            </a:endParaRPr>
          </a:p>
          <a:p>
            <a:endParaRPr lang="en-US" sz="1400" kern="100" dirty="0">
              <a:latin typeface="Courier New"/>
              <a:cs typeface="Arial"/>
            </a:endParaRPr>
          </a:p>
          <a:p>
            <a:endParaRPr lang="en-US" dirty="0"/>
          </a:p>
        </p:txBody>
      </p:sp>
      <p:sp>
        <p:nvSpPr>
          <p:cNvPr id="4" name="Footer Placeholder 3">
            <a:extLst>
              <a:ext uri="{FF2B5EF4-FFF2-40B4-BE49-F238E27FC236}">
                <a16:creationId xmlns:a16="http://schemas.microsoft.com/office/drawing/2014/main" id="{063A16ED-5FCB-90E6-C3A5-71646DA68EBF}"/>
              </a:ext>
            </a:extLst>
          </p:cNvPr>
          <p:cNvSpPr>
            <a:spLocks noGrp="1"/>
          </p:cNvSpPr>
          <p:nvPr>
            <p:ph type="ftr" sz="quarter" idx="3"/>
          </p:nvPr>
        </p:nvSpPr>
        <p:spPr/>
        <p:txBody>
          <a:bodyPr/>
          <a:lstStyle/>
          <a:p>
            <a:r>
              <a:rPr lang="en-US"/>
              <a:t>Nokia internal use</a:t>
            </a:r>
          </a:p>
        </p:txBody>
      </p:sp>
    </p:spTree>
    <p:extLst>
      <p:ext uri="{BB962C8B-B14F-4D97-AF65-F5344CB8AC3E}">
        <p14:creationId xmlns:p14="http://schemas.microsoft.com/office/powerpoint/2010/main" val="30112811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FAC86A-65E7-6916-5762-4A97EAE2298D}"/>
              </a:ext>
            </a:extLst>
          </p:cNvPr>
          <p:cNvSpPr>
            <a:spLocks noGrp="1"/>
          </p:cNvSpPr>
          <p:nvPr>
            <p:ph type="body" sz="quarter" idx="12"/>
          </p:nvPr>
        </p:nvSpPr>
        <p:spPr/>
        <p:txBody>
          <a:bodyPr/>
          <a:lstStyle/>
          <a:p>
            <a:r>
              <a:rPr lang="en-US"/>
              <a:t>Questions</a:t>
            </a:r>
          </a:p>
        </p:txBody>
      </p:sp>
      <p:sp>
        <p:nvSpPr>
          <p:cNvPr id="3" name="Text Placeholder 2">
            <a:extLst>
              <a:ext uri="{FF2B5EF4-FFF2-40B4-BE49-F238E27FC236}">
                <a16:creationId xmlns:a16="http://schemas.microsoft.com/office/drawing/2014/main" id="{33764261-4915-56A2-C3C7-1250C2741558}"/>
              </a:ext>
            </a:extLst>
          </p:cNvPr>
          <p:cNvSpPr>
            <a:spLocks noGrp="1"/>
          </p:cNvSpPr>
          <p:nvPr>
            <p:ph type="body" sz="quarter" idx="13"/>
          </p:nvPr>
        </p:nvSpPr>
        <p:spPr/>
        <p:txBody>
          <a:bodyPr/>
          <a:lstStyle/>
          <a:p>
            <a:endParaRPr lang="en-US"/>
          </a:p>
        </p:txBody>
      </p:sp>
      <p:sp>
        <p:nvSpPr>
          <p:cNvPr id="4" name="Footer Placeholder 3">
            <a:extLst>
              <a:ext uri="{FF2B5EF4-FFF2-40B4-BE49-F238E27FC236}">
                <a16:creationId xmlns:a16="http://schemas.microsoft.com/office/drawing/2014/main" id="{F0B19A6F-50C6-B935-48DD-178AC93C0E50}"/>
              </a:ext>
            </a:extLst>
          </p:cNvPr>
          <p:cNvSpPr>
            <a:spLocks noGrp="1"/>
          </p:cNvSpPr>
          <p:nvPr>
            <p:ph type="ftr" sz="quarter" idx="3"/>
          </p:nvPr>
        </p:nvSpPr>
        <p:spPr/>
        <p:txBody>
          <a:bodyPr/>
          <a:lstStyle/>
          <a:p>
            <a:r>
              <a:rPr lang="en-US"/>
              <a:t>Nokia internal use</a:t>
            </a:r>
          </a:p>
        </p:txBody>
      </p:sp>
      <p:sp>
        <p:nvSpPr>
          <p:cNvPr id="5" name="TextBox 4">
            <a:extLst>
              <a:ext uri="{FF2B5EF4-FFF2-40B4-BE49-F238E27FC236}">
                <a16:creationId xmlns:a16="http://schemas.microsoft.com/office/drawing/2014/main" id="{FE7156F8-0194-B0CF-95E0-538485C2E1E2}"/>
              </a:ext>
            </a:extLst>
          </p:cNvPr>
          <p:cNvSpPr txBox="1"/>
          <p:nvPr/>
        </p:nvSpPr>
        <p:spPr>
          <a:xfrm>
            <a:off x="466283" y="1368572"/>
            <a:ext cx="8193267" cy="2688700"/>
          </a:xfrm>
          <a:prstGeom prst="rect">
            <a:avLst/>
          </a:prstGeom>
          <a:noFill/>
          <a:ln>
            <a:noFill/>
          </a:ln>
        </p:spPr>
        <p:txBody>
          <a:bodyPr wrap="square" lIns="0" tIns="0" rIns="0" bIns="0" rtlCol="0">
            <a:noAutofit/>
          </a:bodyPr>
          <a:lstStyle/>
          <a:p>
            <a:pPr marL="228600" marR="0" indent="-228600" algn="l" defTabSz="180000" rtl="0" eaLnBrk="1" fontAlgn="auto" latinLnBrk="0" hangingPunct="1">
              <a:lnSpc>
                <a:spcPct val="100000"/>
              </a:lnSpc>
              <a:spcBef>
                <a:spcPts val="0"/>
              </a:spcBef>
              <a:spcAft>
                <a:spcPts val="300"/>
              </a:spcAft>
              <a:buClrTx/>
              <a:buSzTx/>
              <a:buFont typeface="+mj-lt"/>
              <a:buAutoNum type="arabicPeriod"/>
              <a:tabLst>
                <a:tab pos="180000" algn="l"/>
              </a:tabLst>
            </a:pPr>
            <a:r>
              <a:rPr kumimoji="0" lang="en-US" sz="1200" b="0" i="0" u="none" strike="noStrike" kern="1200" cap="none" spc="0" normalizeH="0" baseline="0" noProof="0">
                <a:ln>
                  <a:noFill/>
                </a:ln>
                <a:solidFill>
                  <a:schemeClr val="tx2"/>
                </a:solidFill>
                <a:effectLst/>
                <a:uLnTx/>
                <a:uFillTx/>
                <a:latin typeface="Nokia Pure Text Light"/>
                <a:ea typeface="+mn-ea"/>
                <a:cs typeface="+mn-cs"/>
              </a:rPr>
              <a:t>UPF needs to rely on QUIC initial connect message from  to learn Client CID and issue REGISTER_CLIENT_CID?</a:t>
            </a:r>
          </a:p>
          <a:p>
            <a:pPr marL="228600" marR="0" indent="-228600" algn="l" defTabSz="180000" rtl="0" eaLnBrk="1" fontAlgn="auto" latinLnBrk="0" hangingPunct="1">
              <a:lnSpc>
                <a:spcPct val="100000"/>
              </a:lnSpc>
              <a:spcBef>
                <a:spcPts val="0"/>
              </a:spcBef>
              <a:spcAft>
                <a:spcPts val="300"/>
              </a:spcAft>
              <a:buClrTx/>
              <a:buSzTx/>
              <a:buFont typeface="+mj-lt"/>
              <a:buAutoNum type="arabicPeriod"/>
              <a:tabLst>
                <a:tab pos="180000" algn="l"/>
              </a:tabLst>
            </a:pPr>
            <a:r>
              <a:rPr lang="en-US" sz="1200">
                <a:solidFill>
                  <a:schemeClr val="tx2"/>
                </a:solidFill>
                <a:latin typeface="Nokia Pure Text Light"/>
              </a:rPr>
              <a:t>How UPF can learn target CID? (sniffing the QUIC initial packet received from Proxy=AS)</a:t>
            </a:r>
          </a:p>
          <a:p>
            <a:pPr marL="228600" marR="0" indent="-228600" algn="l" defTabSz="180000" rtl="0" eaLnBrk="1" fontAlgn="auto" latinLnBrk="0" hangingPunct="1">
              <a:lnSpc>
                <a:spcPct val="100000"/>
              </a:lnSpc>
              <a:spcBef>
                <a:spcPts val="0"/>
              </a:spcBef>
              <a:spcAft>
                <a:spcPts val="300"/>
              </a:spcAft>
              <a:buClrTx/>
              <a:buSzTx/>
              <a:buFont typeface="+mj-lt"/>
              <a:buAutoNum type="arabicPeriod"/>
              <a:tabLst>
                <a:tab pos="180000" algn="l"/>
              </a:tabLst>
            </a:pPr>
            <a:r>
              <a:rPr kumimoji="0" lang="en-US" sz="1200" b="0" i="0" u="none" strike="noStrike" kern="1200" cap="none" spc="0" normalizeH="0" baseline="0" noProof="0">
                <a:ln>
                  <a:noFill/>
                </a:ln>
                <a:solidFill>
                  <a:srgbClr val="FF0000"/>
                </a:solidFill>
                <a:effectLst/>
                <a:uLnTx/>
                <a:uFillTx/>
                <a:latin typeface="Nokia Pure Text Light"/>
                <a:ea typeface="+mn-ea"/>
                <a:cs typeface="+mn-cs"/>
              </a:rPr>
              <a:t>What happens when new CIDs are assigned by client and target during the life time of the QUIC connection?</a:t>
            </a:r>
          </a:p>
          <a:p>
            <a:pPr marL="228600" marR="0" indent="-228600" algn="l" defTabSz="180000" rtl="0" eaLnBrk="1" fontAlgn="auto" latinLnBrk="0" hangingPunct="1">
              <a:lnSpc>
                <a:spcPct val="100000"/>
              </a:lnSpc>
              <a:spcBef>
                <a:spcPts val="0"/>
              </a:spcBef>
              <a:spcAft>
                <a:spcPts val="300"/>
              </a:spcAft>
              <a:buClrTx/>
              <a:buSzTx/>
              <a:buFont typeface="+mj-lt"/>
              <a:buAutoNum type="arabicPeriod"/>
              <a:tabLst>
                <a:tab pos="180000" algn="l"/>
              </a:tabLst>
            </a:pPr>
            <a:endParaRPr kumimoji="0" lang="en-US" sz="1200" b="0" i="0" u="none" strike="noStrike" kern="1200" cap="none" spc="0" normalizeH="0" baseline="0" noProof="0">
              <a:ln>
                <a:noFill/>
              </a:ln>
              <a:solidFill>
                <a:schemeClr val="tx2"/>
              </a:solidFill>
              <a:effectLst/>
              <a:uLnTx/>
              <a:uFillTx/>
              <a:latin typeface="Nokia Pure Text Light"/>
              <a:ea typeface="+mn-ea"/>
              <a:cs typeface="+mn-cs"/>
            </a:endParaRPr>
          </a:p>
        </p:txBody>
      </p:sp>
    </p:spTree>
    <p:extLst>
      <p:ext uri="{BB962C8B-B14F-4D97-AF65-F5344CB8AC3E}">
        <p14:creationId xmlns:p14="http://schemas.microsoft.com/office/powerpoint/2010/main" val="64735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3592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 Master">
  <a:themeElements>
    <a:clrScheme name="Nokia 2023.1">
      <a:dk1>
        <a:srgbClr val="CCCCCC"/>
      </a:dk1>
      <a:lt1>
        <a:srgbClr val="FFFFFF"/>
      </a:lt1>
      <a:dk2>
        <a:srgbClr val="001135"/>
      </a:dk2>
      <a:lt2>
        <a:srgbClr val="666666"/>
      </a:lt2>
      <a:accent1>
        <a:srgbClr val="005AFF"/>
      </a:accent1>
      <a:accent2>
        <a:srgbClr val="23ABB6"/>
      </a:accent2>
      <a:accent3>
        <a:srgbClr val="37CC73"/>
      </a:accent3>
      <a:accent4>
        <a:srgbClr val="F47F31"/>
      </a:accent4>
      <a:accent5>
        <a:srgbClr val="E03DCD"/>
      </a:accent5>
      <a:accent6>
        <a:srgbClr val="7D33F2"/>
      </a:accent6>
      <a:hlink>
        <a:srgbClr val="001135"/>
      </a:hlink>
      <a:folHlink>
        <a:srgbClr val="005AFF"/>
      </a:folHlink>
    </a:clrScheme>
    <a:fontScheme name="Nokia 2023">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0" tIns="0" rIns="0" bIns="0" rtlCol="0">
        <a:noAutofit/>
      </a:bodyPr>
      <a:lstStyle>
        <a:defPPr marL="0" marR="0" indent="0" algn="l" defTabSz="180000" rtl="0" eaLnBrk="1" fontAlgn="auto" latinLnBrk="0" hangingPunct="1">
          <a:lnSpc>
            <a:spcPct val="100000"/>
          </a:lnSpc>
          <a:spcBef>
            <a:spcPts val="0"/>
          </a:spcBef>
          <a:spcAft>
            <a:spcPts val="300"/>
          </a:spcAft>
          <a:buClrTx/>
          <a:buSzTx/>
          <a:buFont typeface="+mj-lt"/>
          <a:buNone/>
          <a:tabLst>
            <a:tab pos="180000" algn="l"/>
          </a:tabLst>
          <a:defRPr kumimoji="0" sz="1200" b="0" i="0" u="none" strike="noStrike" kern="1200" cap="none" spc="0" normalizeH="0" baseline="0" noProof="0" dirty="0" smtClean="0">
            <a:ln>
              <a:noFill/>
            </a:ln>
            <a:solidFill>
              <a:schemeClr val="tx2"/>
            </a:solidFill>
            <a:effectLst/>
            <a:uLnTx/>
            <a:uFillTx/>
            <a:latin typeface="Nokia Pure Text Light"/>
            <a:ea typeface="+mn-ea"/>
            <a:cs typeface="+mn-cs"/>
          </a:defRPr>
        </a:defPPr>
      </a:lstStyle>
    </a:txDef>
  </a:objectDefaults>
  <a:extraClrSchemeLst/>
  <a:extLst>
    <a:ext uri="{05A4C25C-085E-4340-85A3-A5531E510DB2}">
      <thm15:themeFamily xmlns:thm15="http://schemas.microsoft.com/office/thememl/2012/main" name="Nokia 2023 - PowerPoint template v1.3.1" id="{95EDE8F7-58AB-440A-82AC-4DC9E39A292C}" vid="{533A05BB-4D65-4753-8F51-029C8738C22F}"/>
    </a:ext>
  </a:extLst>
</a:theme>
</file>

<file path=ppt/theme/theme2.xml><?xml version="1.0" encoding="utf-8"?>
<a:theme xmlns:a="http://schemas.openxmlformats.org/drawingml/2006/main" name="1. White">
  <a:themeElements>
    <a:clrScheme name="Nokia 2.0">
      <a:dk1>
        <a:srgbClr val="001135"/>
      </a:dk1>
      <a:lt1>
        <a:srgbClr val="FFFFFF"/>
      </a:lt1>
      <a:dk2>
        <a:srgbClr val="666666"/>
      </a:dk2>
      <a:lt2>
        <a:srgbClr val="EBEBEB"/>
      </a:lt2>
      <a:accent1>
        <a:srgbClr val="005AFF"/>
      </a:accent1>
      <a:accent2>
        <a:srgbClr val="23ABB6"/>
      </a:accent2>
      <a:accent3>
        <a:srgbClr val="37CC73"/>
      </a:accent3>
      <a:accent4>
        <a:srgbClr val="F47F31"/>
      </a:accent4>
      <a:accent5>
        <a:srgbClr val="E03DCD"/>
      </a:accent5>
      <a:accent6>
        <a:srgbClr val="7D33F2"/>
      </a:accent6>
      <a:hlink>
        <a:srgbClr val="001135"/>
      </a:hlink>
      <a:folHlink>
        <a:srgbClr val="005AFF"/>
      </a:folHlink>
    </a:clrScheme>
    <a:fontScheme name="Nokia fonts 2023">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0"/>
          </a:spcAft>
          <a:buSzPct val="100000"/>
          <a:defRPr sz="1200"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0" tIns="0" rIns="0" bIns="0" rtlCol="0">
        <a:noAutofit/>
      </a:bodyPr>
      <a:lstStyle>
        <a:defPPr marL="0" marR="0" indent="0" algn="l" defTabSz="180000" rtl="0" eaLnBrk="1" fontAlgn="auto" latinLnBrk="0" hangingPunct="1">
          <a:lnSpc>
            <a:spcPct val="100000"/>
          </a:lnSpc>
          <a:spcBef>
            <a:spcPts val="0"/>
          </a:spcBef>
          <a:spcAft>
            <a:spcPts val="0"/>
          </a:spcAft>
          <a:buClrTx/>
          <a:buSzTx/>
          <a:buFont typeface="+mj-lt"/>
          <a:buNone/>
          <a:tabLst>
            <a:tab pos="180000" algn="l"/>
          </a:tabLst>
          <a:defRPr kumimoji="0" sz="1200" b="0" i="0" u="none" strike="noStrike" kern="1200" cap="none" spc="0" normalizeH="0" baseline="0" noProof="0" dirty="0" smtClean="0">
            <a:ln>
              <a:noFill/>
            </a:ln>
            <a:solidFill>
              <a:schemeClr val="tx1"/>
            </a:solidFill>
            <a:effectLst/>
            <a:uLnTx/>
            <a:uFillTx/>
            <a:latin typeface="Nokia Pure Text Light"/>
            <a:ea typeface="+mn-ea"/>
            <a:cs typeface="+mn-cs"/>
          </a:defRPr>
        </a:defPPr>
      </a:lstStyle>
    </a:txDef>
  </a:objectDefaults>
  <a:extraClrSchemeLst/>
  <a:extLst>
    <a:ext uri="{05A4C25C-085E-4340-85A3-A5531E510DB2}">
      <thm15:themeFamily xmlns:thm15="http://schemas.microsoft.com/office/thememl/2012/main" name="Media encryption and QoS" id="{9975BD49-3737-4203-A731-DFB797C6CC26}" vid="{AC245340-4B77-4C96-8671-F14D9D910B8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_dlc_DocId xmlns="71c5aaf6-e6ce-465b-b873-5148d2a4c105">RBI5PAMIO524-1616901215-26547</_dlc_DocId>
    <_dlc_DocIdUrl xmlns="71c5aaf6-e6ce-465b-b873-5148d2a4c105">
      <Url>https://nokia.sharepoint.com/sites/gxp/_layouts/15/DocIdRedir.aspx?ID=RBI5PAMIO524-1616901215-26547</Url>
      <Description>RBI5PAMIO524-1616901215-26547</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haredContentType xmlns="Microsoft.SharePoint.Taxonomy.ContentTypeSync" SourceId="34c87397-5fc1-491e-85e7-d6110dbe9cbd" ContentTypeId="0x0101" PreviousValue="false" LastSyncTimeStamp="2018-03-09T14:36:50.893Z"/>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2EE86AB3-1A7F-4D24-82FA-35EECA65804C}">
  <ds:schemaRefs>
    <ds:schemaRef ds:uri="http://schemas.microsoft.com/sharepoint/v3/contenttype/forms"/>
  </ds:schemaRefs>
</ds:datastoreItem>
</file>

<file path=customXml/itemProps2.xml><?xml version="1.0" encoding="utf-8"?>
<ds:datastoreItem xmlns:ds="http://schemas.openxmlformats.org/officeDocument/2006/customXml" ds:itemID="{DF6B2E0B-5597-4108-92D8-99FDB90E52BB}">
  <ds:schemaRefs>
    <ds:schemaRef ds:uri="http://purl.org/dc/dcmitype/"/>
    <ds:schemaRef ds:uri="http://schemas.microsoft.com/office/2006/documentManagement/types"/>
    <ds:schemaRef ds:uri="http://www.w3.org/XML/1998/namespace"/>
    <ds:schemaRef ds:uri="3f2ce089-3858-4176-9a21-a30f9204848e"/>
    <ds:schemaRef ds:uri="http://purl.org/dc/elements/1.1/"/>
    <ds:schemaRef ds:uri="http://schemas.microsoft.com/office/2006/metadata/properties"/>
    <ds:schemaRef ds:uri="http://purl.org/dc/terms/"/>
    <ds:schemaRef ds:uri="7275bb01-7583-478d-bc14-e839a2dd5989"/>
    <ds:schemaRef ds:uri="http://schemas.microsoft.com/office/infopath/2007/PartnerControls"/>
    <ds:schemaRef ds:uri="http://schemas.openxmlformats.org/package/2006/metadata/core-properties"/>
    <ds:schemaRef ds:uri="71c5aaf6-e6ce-465b-b873-5148d2a4c105"/>
  </ds:schemaRefs>
</ds:datastoreItem>
</file>

<file path=customXml/itemProps3.xml><?xml version="1.0" encoding="utf-8"?>
<ds:datastoreItem xmlns:ds="http://schemas.openxmlformats.org/officeDocument/2006/customXml" ds:itemID="{E7AEF7EB-FF1D-4C20-B657-6B8F860FA8B5}">
  <ds:schemaRefs>
    <ds:schemaRef ds:uri="3f2ce089-3858-4176-9a21-a30f9204848e"/>
    <ds:schemaRef ds:uri="71c5aaf6-e6ce-465b-b873-5148d2a4c105"/>
    <ds:schemaRef ds:uri="7275bb01-7583-478d-bc14-e839a2dd598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2573A2D7-6D7A-4999-AC06-39FDCC31F97D}">
  <ds:schemaRefs>
    <ds:schemaRef ds:uri="Microsoft.SharePoint.Taxonomy.ContentTypeSync"/>
  </ds:schemaRefs>
</ds:datastoreItem>
</file>

<file path=customXml/itemProps5.xml><?xml version="1.0" encoding="utf-8"?>
<ds:datastoreItem xmlns:ds="http://schemas.openxmlformats.org/officeDocument/2006/customXml" ds:itemID="{2A421AF2-6DCD-4FE2-B856-9397F0A5DA69}">
  <ds:schemaRefs>
    <ds:schemaRef ds:uri="http://schemas.microsoft.com/sharepoint/event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Nokia 2023 - PowerPoint template v1.3.1</Template>
  <TotalTime>0</TotalTime>
  <Words>834</Words>
  <Application>Microsoft Office PowerPoint</Application>
  <PresentationFormat>On-screen Show (16:9)</PresentationFormat>
  <Paragraphs>71</Paragraphs>
  <Slides>9</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9</vt:i4>
      </vt:variant>
    </vt:vector>
  </HeadingPairs>
  <TitlesOfParts>
    <vt:vector size="19" baseType="lpstr">
      <vt:lpstr>Aptos</vt:lpstr>
      <vt:lpstr>Arial</vt:lpstr>
      <vt:lpstr>Calibri</vt:lpstr>
      <vt:lpstr>Courier New</vt:lpstr>
      <vt:lpstr>Nokia Pure Headline Light</vt:lpstr>
      <vt:lpstr>Nokia Pure Headline Ultra Light</vt:lpstr>
      <vt:lpstr>Nokia Pure Text</vt:lpstr>
      <vt:lpstr>Nokia Pure Text Light</vt:lpstr>
      <vt:lpstr>1. Master</vt:lpstr>
      <vt:lpstr>1. White</vt:lpstr>
      <vt:lpstr>S2-2407857  Source: Nokia,  Title:  KI#2,  UDP_Connect  from UPF and Questions Document for: Discussion Agenda Item: 19.3 Work Item / Release: FS_XRM Ph2 / Rel-19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QUIC/UDP/XRM</dc:title>
  <dc:creator/>
  <cp:revision>3</cp:revision>
  <dcterms:created xsi:type="dcterms:W3CDTF">2023-02-07T12:20:59Z</dcterms:created>
  <dcterms:modified xsi:type="dcterms:W3CDTF">2024-08-09T19:59:44Z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dlc_DocIdItemGuid">
    <vt:lpwstr>b1abc3c1-3cde-4f6d-9e40-39623a1be4cb</vt:lpwstr>
  </property>
  <property fmtid="{D5CDD505-2E9C-101B-9397-08002B2CF9AE}" pid="4" name="MediaServiceImageTags">
    <vt:lpwstr/>
  </property>
</Properties>
</file>