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08" r:id="rId6"/>
    <p:sldId id="910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S2-2407293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27 - 31 May, 2024, Jeju, South Korea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WG2#162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- 31 May, 2024, Jeju, South Korea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FS_5GSAT_Ph3 _ARCH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Jean-Yves Fine -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Thales (Rapporteur)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Hucheng Wang – Catt (Co-rapporteur) 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v1.0.0 available (</a:t>
            </a:r>
            <a:r>
              <a:rPr lang="en-US" altLang="de-DE" sz="1200" b="1" i="1" kern="0" dirty="0">
                <a:solidFill>
                  <a:srgbClr val="FF0000"/>
                </a:solidFill>
              </a:rPr>
              <a:t>soon</a:t>
            </a:r>
            <a:r>
              <a:rPr lang="en-US" altLang="de-DE" sz="12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1 LS response to SA3/SA3-LI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KI#1: </a:t>
            </a:r>
            <a:r>
              <a:rPr lang="fr-FR" altLang="de-DE" sz="1200" b="1" dirty="0">
                <a:solidFill>
                  <a:srgbClr val="00B050"/>
                </a:solidFill>
              </a:rPr>
              <a:t>conclusion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KI#2: </a:t>
            </a:r>
            <a:r>
              <a:rPr lang="fr-FR" altLang="de-DE" sz="1200" b="1" dirty="0">
                <a:solidFill>
                  <a:srgbClr val="00B050"/>
                </a:solidFill>
              </a:rPr>
              <a:t>conclusion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fr-FR" altLang="de-DE" sz="1200" b="1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KI#3: </a:t>
            </a:r>
            <a:r>
              <a:rPr lang="fr-FR" altLang="de-DE" sz="1200" b="1" dirty="0">
                <a:solidFill>
                  <a:srgbClr val="00B050"/>
                </a:solidFill>
              </a:rPr>
              <a:t>conclusion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none</a:t>
            </a: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9220638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SA2#163 (1/3)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66966" y="1681764"/>
            <a:ext cx="9104824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1600" b="1" kern="0" dirty="0" err="1"/>
              <a:t>Status</a:t>
            </a:r>
            <a:r>
              <a:rPr lang="fr-FR" altLang="de-DE" sz="1600" b="1" kern="0" dirty="0"/>
              <a:t> on conclusion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fr-FR" altLang="de-DE" sz="16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KI#1: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Normative phase to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take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into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account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RAN3 feedbacks.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600" dirty="0">
                <a:latin typeface="+mj-lt"/>
              </a:rPr>
              <a:t>KI#2: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with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2 sets of architecture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principals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, not exclusive.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Normative phase to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take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into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account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SA3/SA3-LI feedbacks.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KI#3: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Normative phase to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take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into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200" dirty="0" err="1">
                <a:latin typeface="+mj-lt"/>
                <a:cs typeface="Calibri" panose="020F0502020204030204" pitchFamily="34" charset="0"/>
              </a:rPr>
              <a:t>account</a:t>
            </a:r>
            <a:r>
              <a:rPr lang="fr-FR" altLang="de-DE" sz="1200" dirty="0">
                <a:latin typeface="+mj-lt"/>
                <a:cs typeface="Calibri" panose="020F0502020204030204" pitchFamily="34" charset="0"/>
              </a:rPr>
              <a:t> SA3/SA3-LI feedbacks. </a:t>
            </a:r>
            <a:endParaRPr lang="en-US" altLang="de-DE" sz="12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600" b="1" dirty="0">
              <a:solidFill>
                <a:srgbClr val="00B050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@SA#164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Start normative phase. 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dirty="0">
              <a:sym typeface="+mn-ea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b="1" dirty="0">
              <a:solidFill>
                <a:srgbClr val="00B05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SA2#163 (2/3)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9363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9034" y="983281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work plan (3/3)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049997"/>
              </p:ext>
            </p:extLst>
          </p:nvPr>
        </p:nvGraphicFramePr>
        <p:xfrm>
          <a:off x="296908" y="1766515"/>
          <a:ext cx="8602752" cy="2636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4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Oct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b="1" dirty="0">
                          <a:solidFill>
                            <a:srgbClr val="00B050"/>
                          </a:solidFill>
                        </a:rPr>
                        <a:t>TR skeleton, scope, definition, assumption, scenario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Nov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Key Issues, </a:t>
                      </a:r>
                      <a:r>
                        <a:rPr lang="it-IT" altLang="zh-CN" sz="1000" b="1" dirty="0">
                          <a:solidFill>
                            <a:srgbClr val="00B050"/>
                          </a:solidFill>
                        </a:rPr>
                        <a:t>assumptions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33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</a:t>
                      </a:r>
                      <a:r>
                        <a:rPr lang="en-US" sz="1000" b="1" baseline="0" dirty="0">
                          <a:solidFill>
                            <a:srgbClr val="00B050"/>
                          </a:solidFill>
                        </a:rPr>
                        <a:t> E-</a:t>
                      </a:r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last meeting for Key Issues update (no new KI),  start solution discussions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rgbClr val="00B050"/>
                          </a:solidFill>
                          <a:sym typeface="+mn-ea"/>
                        </a:rPr>
                        <a:t>Planned: Provide/update solutions. S</a:t>
                      </a:r>
                      <a:r>
                        <a:rPr lang="en-US" altLang="ko-KR" sz="1000" b="0" dirty="0">
                          <a:solidFill>
                            <a:srgbClr val="00B050"/>
                          </a:solidFill>
                        </a:rPr>
                        <a:t>tart solutions evaluation</a:t>
                      </a:r>
                    </a:p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Done: Provide solutions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8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olidFill>
                            <a:srgbClr val="00B050"/>
                          </a:solidFill>
                          <a:sym typeface="+mn-ea"/>
                        </a:rPr>
                        <a:t>New solutions: only possible to resubmit new solution prio1 not open docs in Athens (max 6 docs).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olidFill>
                            <a:srgbClr val="00B050"/>
                          </a:solidFill>
                          <a:sym typeface="+mn-ea"/>
                        </a:rPr>
                        <a:t>Make a short list of solution to be updated (max 10).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olidFill>
                            <a:srgbClr val="00B050"/>
                          </a:solidFill>
                          <a:sym typeface="+mn-ea"/>
                        </a:rPr>
                        <a:t>Start evaluation on KI#1 </a:t>
                      </a:r>
                      <a:endParaRPr lang="en-US" altLang="ko-KR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365</Words>
  <Application>Microsoft Office PowerPoint</Application>
  <PresentationFormat>On-screen Show (4:3)</PresentationFormat>
  <Paragraphs>115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Wingdings</vt:lpstr>
      <vt:lpstr>Office Theme</vt:lpstr>
      <vt:lpstr>FS_5GSAT_Ph3 _ARCH Status Report   Study on Integration of satellite components in the 5G architecture Phase 3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Jean-Yves2</cp:lastModifiedBy>
  <cp:revision>1970</cp:revision>
  <dcterms:created xsi:type="dcterms:W3CDTF">2008-08-30T09:32:10Z</dcterms:created>
  <dcterms:modified xsi:type="dcterms:W3CDTF">2024-06-06T00:56:21Z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