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75" d="100"/>
          <a:sy n="75" d="100"/>
        </p:scale>
        <p:origin x="121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S2-2407311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27 - 31 May, 2024, Jeju, South Korea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WG2#162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- 31 May, 2024, Jeju, South Korea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TEI19 </a:t>
            </a:r>
            <a:r>
              <a:rPr lang="en-GB" dirty="0" err="1"/>
              <a:t>SLUPiR</a:t>
            </a:r>
            <a:r>
              <a:rPr lang="en-GB" dirty="0"/>
              <a:t>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Spending Limits for UE Policies in Roaming scenario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Uri Baniel - </a:t>
            </a:r>
            <a:r>
              <a:rPr lang="en-US" altLang="en-US" sz="1800" dirty="0">
                <a:latin typeface="Arial" panose="020B0604020202020204" pitchFamily="34" charset="0"/>
              </a:rPr>
              <a:t>Oracle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23.501 CR</a:t>
            </a:r>
            <a:r>
              <a:rPr lang="fr-FR" altLang="de-DE" sz="1200" b="1" dirty="0">
                <a:solidFill>
                  <a:srgbClr val="00B050"/>
                </a:solidFill>
              </a:rPr>
              <a:t> -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23.502 CR</a:t>
            </a:r>
            <a:r>
              <a:rPr lang="fr-FR" altLang="de-DE" sz="1200" b="1" dirty="0">
                <a:solidFill>
                  <a:srgbClr val="00B050"/>
                </a:solidFill>
              </a:rPr>
              <a:t> -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23.503 CR</a:t>
            </a:r>
            <a:r>
              <a:rPr lang="fr-FR" altLang="de-DE" sz="1200" b="1" dirty="0">
                <a:solidFill>
                  <a:srgbClr val="00B050"/>
                </a:solidFill>
              </a:rPr>
              <a:t> - </a:t>
            </a:r>
            <a:r>
              <a:rPr lang="fr-FR" altLang="de-DE" sz="1200" b="1" dirty="0" err="1">
                <a:solidFill>
                  <a:srgbClr val="00B050"/>
                </a:solidFill>
              </a:rPr>
              <a:t>agreed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RAN/UE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SA5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CT3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China Telecom and us will follow through to derive stage 3 level CRs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none</a:t>
            </a: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9256152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TEI19_SLUPiR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Spending Limits for UE Policies in Roaming scenario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SP-240486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TEI19_SLUPiR status after SA2#163 (1/2)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Future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/>
              <a:t>	</a:t>
            </a:r>
            <a:r>
              <a:rPr lang="en-US" altLang="zh-CN" sz="1200"/>
              <a:t>None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TEI19_SLUPiR status after SA2#163 (2/2)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41004"/>
              </p:ext>
            </p:extLst>
          </p:nvPr>
        </p:nvGraphicFramePr>
        <p:xfrm>
          <a:off x="296908" y="1766515"/>
          <a:ext cx="8602752" cy="1170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rgbClr val="00B050"/>
                          </a:solidFill>
                          <a:sym typeface="+mn-ea"/>
                        </a:rPr>
                        <a:t>WID and draft CRs approved</a:t>
                      </a:r>
                      <a:endParaRPr lang="en-US" sz="1000" b="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rgbClr val="00B050"/>
                          </a:solidFill>
                        </a:rPr>
                        <a:t>Start and complete CRs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153</Words>
  <Application>Microsoft Office PowerPoint</Application>
  <PresentationFormat>On-screen Show (4:3)</PresentationFormat>
  <Paragraphs>69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Office Theme</vt:lpstr>
      <vt:lpstr>TEI19 SLUPiR Status Report   Spending Limits for UE Policies in Roaming scenario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Oracle85</cp:lastModifiedBy>
  <cp:revision>1977</cp:revision>
  <dcterms:created xsi:type="dcterms:W3CDTF">2008-08-30T09:32:10Z</dcterms:created>
  <dcterms:modified xsi:type="dcterms:W3CDTF">2024-06-05T17:46:27Z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