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910" r:id="rId6"/>
    <p:sldId id="911" r:id="rId7"/>
    <p:sldId id="90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4" d="100"/>
          <a:sy n="74" d="100"/>
        </p:scale>
        <p:origin x="125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688" y="5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6/6/2024</a:t>
            </a:fld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BE1920B-6863-3EF2-C679-DD605D7A603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86A9359F-6BDA-AFA7-C88F-CD467173E1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270C8DEE-1F44-03AB-751D-1DBC576F33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 27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31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st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Jeju, Korea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S2-2407297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SA#104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7700893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75%-&gt;90%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39464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Since SA2#161, 64 papers were received, 33 papers were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WID is approved, TR Coversheet for 23.700-49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Key Issue #1 and #2 are completely concluded, interim conclusion is reached for KI#3: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#1, final conclusion is made to move forward with I-SMF based solution.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#2, final conclusion is made to move forward with SMF collecting N6 delay from UPF in normative phase; EAS load aspect and NWDAF analytics aspect will not be pursued in normative phase.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For key issue #3, interim conclusion is made, further discussion on solution principle is needed at SA2#164.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Contentious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Solution principle for KI#3 conclusion, potential </a:t>
            </a:r>
            <a:r>
              <a:rPr lang="en-US" altLang="zh-CN" sz="1400" kern="0" dirty="0" err="1"/>
              <a:t>SoH</a:t>
            </a:r>
            <a:r>
              <a:rPr lang="en-US" altLang="zh-CN" sz="1400" kern="0" dirty="0"/>
              <a:t> on KI#3 conclusion may be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Plan for 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Reach final conclusion for key issue#3.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417093388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for SA2#163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4251461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75%-&gt;90%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Sep.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SP-240133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39464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29 papers were received.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WID is approved, TR Coversheet for 23.700-49 is sent to SA Plenary for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4 papers were revised and approved in total based on </a:t>
            </a:r>
            <a:r>
              <a:rPr lang="en-US" altLang="zh-CN" sz="1400" kern="0" dirty="0" err="1"/>
              <a:t>SoH</a:t>
            </a:r>
            <a:r>
              <a:rPr lang="en-US" altLang="zh-CN" sz="1400" kern="0" dirty="0"/>
              <a:t> result: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solution update paper.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conclusion paper for key issue #1, final conclusion is made to move forward with I-SMF based solution.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conclusion paper for key issue #2, final conclusion is made to move forward with SMF collecting N6 delay from UPF in normative phase; EAS load aspect and NWDAF analytics aspect will not be pursued in normative phase.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conclusion paper for key issue #3, interim conclusion is made.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Contentious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Solution principle for KI#3 conclusion, potential </a:t>
            </a:r>
            <a:r>
              <a:rPr lang="en-US" altLang="zh-CN" sz="1400" kern="0" dirty="0" err="1"/>
              <a:t>SoH</a:t>
            </a:r>
            <a:r>
              <a:rPr lang="en-US" altLang="zh-CN" sz="1400" kern="0" dirty="0"/>
              <a:t> on KI#3 conclusion may be needed.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Plan for 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CRs for KI#1 and #2.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Reach final conclusion for key issue#3.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95042410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Work, 1 TU for each meeting in 2</a:t>
            </a:r>
            <a:r>
              <a:rPr lang="en-US" altLang="zh-CN" sz="1600" kern="0" baseline="30000" dirty="0"/>
              <a:t>nd</a:t>
            </a:r>
            <a:r>
              <a:rPr lang="en-US" altLang="zh-CN" sz="1600" kern="0" dirty="0"/>
              <a:t> half of 2024.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 Work plan per meeting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303237"/>
              </p:ext>
            </p:extLst>
          </p:nvPr>
        </p:nvGraphicFramePr>
        <p:xfrm>
          <a:off x="294758" y="1414272"/>
          <a:ext cx="8669318" cy="32963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/>
                        <a:t>SA2#164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Aug.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Final conclusion for KI#3, process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2090">
                <a:tc>
                  <a:txBody>
                    <a:bodyPr/>
                    <a:lstStyle/>
                    <a:p>
                      <a:r>
                        <a:rPr lang="en-US" sz="1400" dirty="0"/>
                        <a:t>SA2#165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6858837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/>
                        <a:t>SA2#166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Nov.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CRs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182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44531</TotalTime>
  <Words>584</Words>
  <Application>Microsoft Office PowerPoint</Application>
  <PresentationFormat>On-screen Show (4:3)</PresentationFormat>
  <Paragraphs>94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Symbol</vt:lpstr>
      <vt:lpstr>Times New Roman</vt:lpstr>
      <vt:lpstr>Office Theme</vt:lpstr>
      <vt:lpstr>Rel-19 FS_eEDGE_5GC_Ph3 Status Report</vt:lpstr>
      <vt:lpstr>FS_eEDGE_5GC_Ph3 status report to SA#104</vt:lpstr>
      <vt:lpstr>FS_eEDGE_5GC_Ph3 status report for SA2#163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Intel_Rapporteur</cp:lastModifiedBy>
  <cp:revision>1932</cp:revision>
  <dcterms:created xsi:type="dcterms:W3CDTF">2008-08-30T09:32:10Z</dcterms:created>
  <dcterms:modified xsi:type="dcterms:W3CDTF">2024-06-05T21:58:24Z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