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795" r:id="rId6"/>
    <p:sldId id="1121" r:id="rId7"/>
    <p:sldId id="909" r:id="rId8"/>
    <p:sldId id="913" r:id="rId9"/>
    <p:sldId id="796" r:id="rId10"/>
    <p:sldId id="1119" r:id="rId11"/>
    <p:sldId id="1120" r:id="rId12"/>
    <p:sldId id="910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1" autoAdjust="0"/>
    <p:restoredTop sz="97097" autoAdjust="0"/>
  </p:normalViewPr>
  <p:slideViewPr>
    <p:cSldViewPr snapToGrid="0">
      <p:cViewPr varScale="1">
        <p:scale>
          <a:sx n="128" d="100"/>
          <a:sy n="128" d="100"/>
        </p:scale>
        <p:origin x="160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6/4/24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6/4/24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S2-2407296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27-31 May, 2024, Jeju, 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AE070-AEFC-BD1A-B88D-BC13B94433FE}"/>
              </a:ext>
            </a:extLst>
          </p:cNvPr>
          <p:cNvSpPr txBox="1"/>
          <p:nvPr userDrawn="1"/>
        </p:nvSpPr>
        <p:spPr>
          <a:xfrm>
            <a:off x="815009" y="6549887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</a:t>
            </a:r>
            <a:r>
              <a:rPr lang="en-GB" altLang="de-DE" sz="1200" baseline="0" dirty="0">
                <a:solidFill>
                  <a:schemeClr val="bg1"/>
                </a:solidFill>
              </a:rPr>
              <a:t> May,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3965039"/>
              </p:ext>
            </p:extLst>
          </p:nvPr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0136284"/>
              </p:ext>
            </p:extLst>
          </p:nvPr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60514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78668" y="5768092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7.5 TUs for Study Phase and 6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87999" y="2859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FS_MASSS &amp; MASSS Work plan</a:t>
            </a:r>
            <a:endParaRPr lang="en-US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31652448"/>
              </p:ext>
            </p:extLst>
          </p:nvPr>
        </p:nvGraphicFramePr>
        <p:xfrm>
          <a:off x="0" y="1036941"/>
          <a:ext cx="9144000" cy="46436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2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52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3299">
                <a:tc>
                  <a:txBody>
                    <a:bodyPr/>
                    <a:lstStyle/>
                    <a:p>
                      <a:r>
                        <a:rPr lang="en-US" sz="1400" b="1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52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073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760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60850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1352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dirty="0"/>
                        <a:t>Send TR for </a:t>
                      </a:r>
                      <a:r>
                        <a:rPr lang="en-US" altLang="ko-KR" sz="1200" dirty="0"/>
                        <a:t>approval. Updated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33135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7970</TotalTime>
  <Words>1974</Words>
  <Application>Microsoft Macintosh PowerPoint</Application>
  <PresentationFormat>On-screen Show (4:3)</PresentationFormat>
  <Paragraphs>242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FS_MASSS Status Report</vt:lpstr>
      <vt:lpstr>FS_MASSS Status after SA2#163</vt:lpstr>
      <vt:lpstr>FS_MASSS status at SA#104</vt:lpstr>
      <vt:lpstr>PowerPoint Presentation</vt:lpstr>
      <vt:lpstr>Backup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Kiss, Apple</cp:lastModifiedBy>
  <cp:revision>2017</cp:revision>
  <dcterms:created xsi:type="dcterms:W3CDTF">2008-08-30T09:32:10Z</dcterms:created>
  <dcterms:modified xsi:type="dcterms:W3CDTF">2024-06-04T18:27:03Z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