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911" r:id="rId5"/>
    <p:sldId id="789" r:id="rId6"/>
    <p:sldId id="909" r:id="rId7"/>
    <p:sldId id="96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07" d="100"/>
          <a:sy n="107" d="100"/>
        </p:scale>
        <p:origin x="12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</a:t>
            </a:r>
            <a:r>
              <a:rPr lang="en-US" altLang="zh-CN" sz="1400" b="1" dirty="0">
                <a:effectLst/>
              </a:rPr>
              <a:t>7291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May. 27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–31, 2024, </a:t>
            </a:r>
            <a:r>
              <a:rPr lang="en-GB" altLang="zh-CN" sz="14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en-GB" altLang="zh-CN" sz="14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4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Korea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</a:t>
            </a:r>
            <a:r>
              <a:rPr lang="en-GB" altLang="de-DE" sz="1200" baseline="0" dirty="0">
                <a:solidFill>
                  <a:schemeClr val="bg1"/>
                </a:solidFill>
              </a:rPr>
              <a:t>  May. 27-31,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MediaTek Inc. (Rapporteur)</a:t>
            </a:r>
            <a:endParaRPr lang="en-GB" altLang="en-US" sz="2400" dirty="0">
              <a:latin typeface="Arial" panose="020B06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967860E5-5ECB-4FB0-ACA4-14253AABE56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FS_</a:t>
            </a:r>
            <a:r>
              <a:rPr lang="en-US" altLang="zh-CN" sz="3600" b="1" dirty="0"/>
              <a:t>AIML_CN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SA2#163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95 PCRs were submitted, 10 PCRs were approved, 1 PCR was merged, 84 PCRs were not handled and draft TR 23.700-84 v1.0.0 will be submitted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WID </a:t>
            </a:r>
            <a:r>
              <a:rPr lang="en-US" altLang="zh-CN" sz="1400" dirty="0"/>
              <a:t>will be </a:t>
            </a:r>
            <a:r>
              <a:rPr lang="en-US" altLang="de-DE" sz="1400" dirty="0"/>
              <a:t>approved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KI#1: Final conclusion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KI#2: Final conclusion is a</a:t>
            </a:r>
            <a:r>
              <a:rPr lang="en-US" altLang="zh-CN" sz="1400" dirty="0"/>
              <a:t>gr</a:t>
            </a:r>
            <a:r>
              <a:rPr lang="en-US" altLang="de-DE" sz="1400" dirty="0"/>
              <a:t>eed,</a:t>
            </a:r>
            <a:r>
              <a:rPr lang="zh-CN" altLang="en-US" sz="1400" dirty="0"/>
              <a:t> </a:t>
            </a:r>
            <a:r>
              <a:rPr lang="en-US" altLang="zh-CN" sz="1400" dirty="0"/>
              <a:t>and</a:t>
            </a:r>
            <a:r>
              <a:rPr lang="zh-CN" altLang="en-US" sz="1400" dirty="0"/>
              <a:t> </a:t>
            </a:r>
            <a:r>
              <a:rPr lang="en-US" altLang="zh-CN" sz="1400" dirty="0"/>
              <a:t>terminology</a:t>
            </a:r>
            <a:r>
              <a:rPr lang="zh-CN" altLang="en-US" sz="1400" dirty="0"/>
              <a:t> </a:t>
            </a:r>
            <a:r>
              <a:rPr lang="en-US" altLang="zh-CN" sz="1400" dirty="0"/>
              <a:t>definition and 4 solution update are agreed</a:t>
            </a:r>
            <a:r>
              <a:rPr lang="en-US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KI#3: </a:t>
            </a:r>
            <a:r>
              <a:rPr lang="en-US" altLang="de-DE" sz="1400" dirty="0"/>
              <a:t>Final conclusion is agreed, and use cases mapping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KI#4: </a:t>
            </a:r>
            <a:r>
              <a:rPr lang="en-US" altLang="de-DE" sz="1400" dirty="0"/>
              <a:t>Final conclusion is agreed</a:t>
            </a:r>
            <a:r>
              <a:rPr lang="en-US" altLang="zh-CN" sz="1400" dirty="0"/>
              <a:t>. </a:t>
            </a:r>
            <a:endParaRPr lang="en-US" altLang="zh-CN" sz="1400" dirty="0">
              <a:cs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Security aspects, will be addressed by SA3.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Charging aspects, will be addressed by SA5.</a:t>
            </a:r>
            <a:r>
              <a:rPr lang="en-US" sz="1400" kern="0" dirty="0"/>
              <a:t> </a:t>
            </a:r>
            <a:r>
              <a:rPr lang="en-GB" sz="1400" kern="0" dirty="0"/>
              <a:t>OAM aspects, if any, will be addressed by SA5.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176726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</a:t>
            </a:r>
            <a:r>
              <a:rPr lang="en-US" altLang="zh-CN" sz="2800" b="1" kern="0" dirty="0"/>
              <a:t>AIML</a:t>
            </a:r>
            <a:r>
              <a:rPr lang="en-US" altLang="de-DE" sz="2800" b="1" kern="0" dirty="0"/>
              <a:t>_CN Work plan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33CD25D6-C909-449F-8B62-CD240E5F29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4995"/>
              </p:ext>
            </p:extLst>
          </p:nvPr>
        </p:nvGraphicFramePr>
        <p:xfrm>
          <a:off x="333668" y="1061453"/>
          <a:ext cx="8669318" cy="30023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5282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29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23.700-84 TR Skeleton, Arch Assumptions, scope, Initial KIs use case(s)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29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Initial Solutions, Attempt to close new Key Issue and new UC.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58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SA2#162*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dirty="0"/>
                        <a:t>1</a:t>
                      </a:r>
                      <a:endParaRPr lang="en-US" sz="14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and new solution(s)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201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1</a:t>
                      </a:r>
                      <a:endParaRPr lang="en-US" sz="14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solution updates and final Evaluations + Conclusions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5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 per KI conclusion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Oct 2024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Normative work per KI conclusion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75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Normative work per KI conclusion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7D184E8-035B-483D-92AE-DB40DED6CE79}"/>
              </a:ext>
            </a:extLst>
          </p:cNvPr>
          <p:cNvSpPr txBox="1">
            <a:spLocks/>
          </p:cNvSpPr>
          <p:nvPr/>
        </p:nvSpPr>
        <p:spPr>
          <a:xfrm>
            <a:off x="253913" y="4241873"/>
            <a:ext cx="8749073" cy="78983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8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Normative Work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430B3E3-C5E9-4641-B540-5D449743051B}"/>
              </a:ext>
            </a:extLst>
          </p:cNvPr>
          <p:cNvSpPr/>
          <p:nvPr/>
        </p:nvSpPr>
        <p:spPr>
          <a:xfrm>
            <a:off x="220769" y="5132770"/>
            <a:ext cx="866931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Note1: the current work plan does not apply to WT#1.1/1.2/1.3, which will 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be discussed at SA#105 (Sep. 2024) based on the outcome of the related work in the involved RAN WGs(s). </a:t>
            </a:r>
          </a:p>
          <a:p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Note2: It is anticipated that more TUs than planned or more drafting sessions is required for normative work in Q3/Q4 subject to planning. One value suggested is 1.5 extra TUs(either normal sessions or draft sessions ) but this is TBC until August planning.</a:t>
            </a:r>
          </a:p>
        </p:txBody>
      </p:sp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SA2#162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79 papers were received and 39 papers were not handled.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36 PCRs and 1 LS OUT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LS OUT to RAN WGs related to KI#1;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8 PCRs papers for key issue #1 </a:t>
            </a:r>
            <a:r>
              <a:rPr lang="en-GB" altLang="zh-CN" sz="1400" kern="0" dirty="0"/>
              <a:t>new solutions and solution update</a:t>
            </a:r>
            <a:r>
              <a:rPr lang="en-US" altLang="zh-CN" sz="1400" kern="0" dirty="0"/>
              <a:t>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14 PCRs for key issue #2 solutions and terminologies;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9 PCRs for key issue #3 solutions;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5 PCR for key issue #4 solutions.</a:t>
            </a: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 at this stage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ko-KR" sz="1600" b="1" kern="0" dirty="0"/>
              <a:t>Contentious issues</a:t>
            </a:r>
            <a:endParaRPr lang="en-US" altLang="ko-KR" sz="1800" b="1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400" kern="0" dirty="0"/>
              <a:t>None (note several ENs need to be addressed across the solutions.)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65%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93626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09cef1fd-e61b-4dbf-b745-21988b13f978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2930</TotalTime>
  <Words>663</Words>
  <Application>Microsoft Office PowerPoint</Application>
  <PresentationFormat>全屏显示(4:3)</PresentationFormat>
  <Paragraphs>97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Symbol</vt:lpstr>
      <vt:lpstr>Times New Roman</vt:lpstr>
      <vt:lpstr>Office Theme</vt:lpstr>
      <vt:lpstr>FS_AIML_CN Status Report</vt:lpstr>
      <vt:lpstr>FS_AIML_CN status after SA2#163</vt:lpstr>
      <vt:lpstr>PowerPoint 演示文稿</vt:lpstr>
      <vt:lpstr>FS_AIML_CN status after SA2#162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</cp:lastModifiedBy>
  <cp:revision>2026</cp:revision>
  <dcterms:created xsi:type="dcterms:W3CDTF">2008-08-30T09:32:10Z</dcterms:created>
  <dcterms:modified xsi:type="dcterms:W3CDTF">2024-06-06T13:24:55Z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