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908" r:id="rId6"/>
    <p:sldId id="90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99"/>
    <a:srgbClr val="FF33CC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4625" autoAdjust="0"/>
  </p:normalViewPr>
  <p:slideViewPr>
    <p:cSldViewPr snapToGrid="0">
      <p:cViewPr varScale="1">
        <p:scale>
          <a:sx n="99" d="100"/>
          <a:sy n="99" d="100"/>
        </p:scale>
        <p:origin x="214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6/6/2024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6/6/2024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S2-2407308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05821" y="38034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3GPP TSG SA WG2 Meeting #163</a:t>
            </a:r>
          </a:p>
          <a:p>
            <a:r>
              <a:rPr lang="en-GB" sz="1200" b="1" dirty="0"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27 - 31 May, 2024, Jeju, South Korea</a:t>
            </a:r>
            <a:endParaRPr lang="fr-FR" sz="1200" dirty="0"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43733" y="64934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b="0" dirty="0">
                <a:solidFill>
                  <a:schemeClr val="bg1"/>
                </a:solidFill>
              </a:rPr>
              <a:t>TSG SA WG2#162 </a:t>
            </a:r>
            <a:r>
              <a:rPr lang="en-GB" altLang="de-DE" sz="1300" b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27</a:t>
            </a:r>
            <a:r>
              <a:rPr lang="en-GB" sz="1300" b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- 31 May, 2024, Jeju, South Korea</a:t>
            </a:r>
            <a:endParaRPr lang="fr-FR" sz="1300" b="0" dirty="0">
              <a:solidFill>
                <a:schemeClr val="bg1"/>
              </a:solidFill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2123349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dirty="0"/>
              <a:t>WI Status Report for </a:t>
            </a:r>
            <a:r>
              <a:rPr lang="en-US" dirty="0" err="1"/>
              <a:t>ProSe</a:t>
            </a:r>
            <a:r>
              <a:rPr lang="en-US" dirty="0"/>
              <a:t> support in NPN (TEI19_ProSe_NPN)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>Walter Dees (Philips International B.V.)</a:t>
            </a:r>
            <a:endParaRPr lang="en-US" altLang="en-US" sz="18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745235" y="2576127"/>
            <a:ext cx="7653528" cy="329282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400" dirty="0">
                <a:latin typeface="Arial" panose="020B0604020202020204" pitchFamily="34" charset="0"/>
              </a:rPr>
              <a:t>23.501 CR 5367 </a:t>
            </a:r>
            <a:r>
              <a:rPr lang="fr-FR" altLang="de-DE" sz="1400" dirty="0">
                <a:latin typeface="Arial" panose="020B0604020202020204" pitchFamily="34" charset="0"/>
              </a:rPr>
              <a:t>- </a:t>
            </a:r>
            <a:r>
              <a:rPr lang="fr-FR" altLang="de-DE" sz="1400" dirty="0" err="1">
                <a:latin typeface="Arial" panose="020B0604020202020204" pitchFamily="34" charset="0"/>
              </a:rPr>
              <a:t>agreed</a:t>
            </a:r>
            <a:endParaRPr lang="en-US" altLang="de-DE" sz="1400" dirty="0">
              <a:latin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400" dirty="0">
                <a:latin typeface="Arial" panose="020B0604020202020204" pitchFamily="34" charset="0"/>
              </a:rPr>
              <a:t>23.304 CR</a:t>
            </a:r>
            <a:r>
              <a:rPr lang="fr-FR" altLang="de-DE" sz="1400" dirty="0">
                <a:latin typeface="Arial" panose="020B0604020202020204" pitchFamily="34" charset="0"/>
              </a:rPr>
              <a:t> </a:t>
            </a:r>
            <a:r>
              <a:rPr lang="en-US" altLang="de-DE" sz="1400" dirty="0">
                <a:latin typeface="Arial" panose="020B0604020202020204" pitchFamily="34" charset="0"/>
              </a:rPr>
              <a:t>0436 </a:t>
            </a:r>
            <a:r>
              <a:rPr lang="fr-FR" altLang="de-DE" sz="1400" dirty="0">
                <a:latin typeface="Arial" panose="020B0604020202020204" pitchFamily="34" charset="0"/>
              </a:rPr>
              <a:t>- </a:t>
            </a:r>
            <a:r>
              <a:rPr lang="fr-FR" altLang="de-DE" sz="1400" dirty="0" err="1">
                <a:latin typeface="Arial" panose="020B0604020202020204" pitchFamily="34" charset="0"/>
              </a:rPr>
              <a:t>agreed</a:t>
            </a:r>
            <a:endParaRPr lang="en-US" altLang="de-DE" sz="1400" dirty="0">
              <a:latin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2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latin typeface="Arial" panose="020B0604020202020204" pitchFamily="34" charset="0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latin typeface="Arial" panose="020B0604020202020204" pitchFamily="34" charset="0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latin typeface="Arial" panose="020B0604020202020204" pitchFamily="34" charset="0"/>
              </a:rPr>
              <a:t>This WID is completed</a:t>
            </a:r>
            <a:endParaRPr lang="de-DE" sz="1400" dirty="0">
              <a:latin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481164"/>
              </p:ext>
            </p:extLst>
          </p:nvPr>
        </p:nvGraphicFramePr>
        <p:xfrm>
          <a:off x="166966" y="1312782"/>
          <a:ext cx="8810067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7083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9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248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US" sz="1200" b="1" i="0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TEI19_ProSe_NPN</a:t>
                      </a:r>
                      <a:endParaRPr lang="en-US" sz="1000" b="1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ProSe</a:t>
                      </a: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support in NPN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u="non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SP-240122</a:t>
                      </a:r>
                      <a:endParaRPr lang="en-US" sz="1200" b="1" i="0" u="none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346B2376-48BB-4AA4-89EE-BAB50D7A458E}"/>
              </a:ext>
            </a:extLst>
          </p:cNvPr>
          <p:cNvSpPr txBox="1">
            <a:spLocks/>
          </p:cNvSpPr>
          <p:nvPr/>
        </p:nvSpPr>
        <p:spPr bwMode="auto">
          <a:xfrm>
            <a:off x="166966" y="25544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TEI19_ProSe_NPN status after SA2#163 (1/2)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45179" y="1051014"/>
            <a:ext cx="8554481" cy="341997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Overall Plan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TEI19_ProSe_NPN status after SA2#163 (2/2)</a:t>
            </a:r>
            <a:endParaRPr lang="en-US" sz="9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E734148-9309-DEA9-CFF6-23DC8D69AF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492057"/>
              </p:ext>
            </p:extLst>
          </p:nvPr>
        </p:nvGraphicFramePr>
        <p:xfrm>
          <a:off x="296908" y="1766515"/>
          <a:ext cx="8602752" cy="14275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19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2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4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86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15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TU’s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431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---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---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sym typeface="+mn-ea"/>
                        </a:rPr>
                        <a:t>WID approved.</a:t>
                      </a:r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5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April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Started normative work. CRs to TS 23.501 and TS 23.304 endorsed for further work.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65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0.25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Updated 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CRs to TS 23.501 and TS 23.304 agreed.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3326767"/>
                  </a:ext>
                </a:extLst>
              </a:tr>
              <a:tr h="172766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0.75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09cef1fd-e61b-4dbf-b745-21988b13f978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156</Words>
  <Application>Microsoft Office PowerPoint</Application>
  <PresentationFormat>On-screen Show (4:3)</PresentationFormat>
  <Paragraphs>72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Wingdings</vt:lpstr>
      <vt:lpstr>Office Theme</vt:lpstr>
      <vt:lpstr>WI Status Report for ProSe support in NPN (TEI19_ProSe_NPN)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Walter Dees (Philips)</cp:lastModifiedBy>
  <cp:revision>1978</cp:revision>
  <dcterms:created xsi:type="dcterms:W3CDTF">2008-08-30T09:32:10Z</dcterms:created>
  <dcterms:modified xsi:type="dcterms:W3CDTF">2024-06-06T10:26:03Z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