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5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CU-Tianqi Xing-163" initials="CU-Tianqi" lastIdx="2" clrIdx="1">
    <p:extLst>
      <p:ext uri="{19B8F6BF-5375-455C-9EA6-DF929625EA0E}">
        <p15:presenceInfo xmlns:p15="http://schemas.microsoft.com/office/powerpoint/2012/main" userId="CU-Tianqi Xing-163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25" d="100"/>
          <a:sy n="125" d="100"/>
        </p:scale>
        <p:origin x="1282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6/6/2024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6/6/2024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S2-2407306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#163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May. 27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–31, 2024, </a:t>
            </a:r>
            <a:r>
              <a:rPr lang="en-GB" altLang="zh-CN" sz="14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Jeju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lang="en-GB" altLang="zh-CN" sz="14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4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South Korea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WG2#163</a:t>
            </a:r>
            <a:r>
              <a:rPr lang="en-GB" altLang="de-DE" sz="1200" baseline="0" dirty="0">
                <a:solidFill>
                  <a:schemeClr val="bg1"/>
                </a:solidFill>
              </a:rPr>
              <a:t>  May. 27-31,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kern="0" dirty="0"/>
              <a:t>TEI19_NetShare WI </a:t>
            </a:r>
            <a:r>
              <a:rPr lang="en-US" altLang="de-DE" sz="3600" b="1" kern="0" dirty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Tianqi Xing (China Unicom)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TEI19_NetShare WI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397256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SA#103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5 CRs were approved during SA2#162 and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The TEI19 WI </a:t>
            </a:r>
            <a:r>
              <a:rPr lang="en-US" altLang="zh-CN" sz="1200" dirty="0"/>
              <a:t>has been </a:t>
            </a:r>
            <a:r>
              <a:rPr lang="en-US" altLang="de-DE" sz="1200" dirty="0"/>
              <a:t>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 dirty="0"/>
              <a:t>None</a:t>
            </a:r>
            <a:endParaRPr lang="de-DE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/>
              <a:t>Maintenance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0521280"/>
              </p:ext>
            </p:extLst>
          </p:nvPr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TEI19_NetShare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Indirect Network Sharing</a:t>
                      </a:r>
                      <a:endParaRPr 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/>
                        <a:t>Dec</a:t>
                      </a:r>
                      <a:r>
                        <a:rPr lang="en-GB" sz="1200" b="1" dirty="0"/>
                        <a:t>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1030011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2878</TotalTime>
  <Words>77</Words>
  <Application>Microsoft Office PowerPoint</Application>
  <PresentationFormat>全屏显示(4:3)</PresentationFormat>
  <Paragraphs>26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TEI19_NetShare WI Status Report</vt:lpstr>
      <vt:lpstr>TEI19_NetShare WI Status after SA2#163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CU-Tianqi Xing-163</cp:lastModifiedBy>
  <cp:revision>2015</cp:revision>
  <dcterms:created xsi:type="dcterms:W3CDTF">2008-08-30T09:32:10Z</dcterms:created>
  <dcterms:modified xsi:type="dcterms:W3CDTF">2024-06-06T08:17:46Z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