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0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1714" y="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en Pancorbo" userId="2258e8c6-51ca-4441-a000-eff32cf8a1b7" providerId="ADAL" clId="{5C2C298A-8532-4494-9F33-FF1B6E372E83}"/>
    <pc:docChg chg="modSld">
      <pc:chgData name="Belen Pancorbo" userId="2258e8c6-51ca-4441-a000-eff32cf8a1b7" providerId="ADAL" clId="{5C2C298A-8532-4494-9F33-FF1B6E372E83}" dt="2024-06-06T07:52:29.249" v="33" actId="20577"/>
      <pc:docMkLst>
        <pc:docMk/>
      </pc:docMkLst>
      <pc:sldChg chg="modSp mod">
        <pc:chgData name="Belen Pancorbo" userId="2258e8c6-51ca-4441-a000-eff32cf8a1b7" providerId="ADAL" clId="{5C2C298A-8532-4494-9F33-FF1B6E372E83}" dt="2024-06-06T07:52:29.249" v="33" actId="20577"/>
        <pc:sldMkLst>
          <pc:docMk/>
          <pc:sldMk cId="3384665742" sldId="909"/>
        </pc:sldMkLst>
        <pc:graphicFrameChg chg="mod modGraphic">
          <ac:chgData name="Belen Pancorbo" userId="2258e8c6-51ca-4441-a000-eff32cf8a1b7" providerId="ADAL" clId="{5C2C298A-8532-4494-9F33-FF1B6E372E83}" dt="2024-06-06T07:52:29.249" v="33" actId="20577"/>
          <ac:graphicFrameMkLst>
            <pc:docMk/>
            <pc:sldMk cId="3384665742" sldId="909"/>
            <ac:graphicFrameMk id="2" creationId="{5E734148-9309-DEA9-CFF6-23DC8D69AFC8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S2-2407305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27 - 31 May, 2024, Jeju, South Korea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WG2#162 </a:t>
            </a:r>
            <a:r>
              <a:rPr lang="en-GB" altLang="de-DE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27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- 31 May, 2024, Jeju, South Korea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WI Status Report for Minimize the Number of Policy Associations (TEI19_MINPA)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Belen Pancorbo (Ericsson)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7653528" cy="329282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23.502 CR 4792 </a:t>
            </a:r>
            <a:r>
              <a:rPr lang="fr-FR" altLang="de-DE" sz="1400" dirty="0">
                <a:latin typeface="Arial" panose="020B0604020202020204" pitchFamily="34" charset="0"/>
              </a:rPr>
              <a:t>- </a:t>
            </a:r>
            <a:r>
              <a:rPr lang="fr-FR" altLang="de-DE" sz="1400" dirty="0" err="1">
                <a:latin typeface="Arial" panose="020B0604020202020204" pitchFamily="34" charset="0"/>
              </a:rPr>
              <a:t>agreed</a:t>
            </a:r>
            <a:endParaRPr lang="en-US" alt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23.503 CR</a:t>
            </a:r>
            <a:r>
              <a:rPr lang="fr-FR" altLang="de-DE" sz="1400" dirty="0">
                <a:latin typeface="Arial" panose="020B0604020202020204" pitchFamily="34" charset="0"/>
              </a:rPr>
              <a:t> </a:t>
            </a:r>
            <a:r>
              <a:rPr lang="en-US" altLang="de-DE" sz="1400" dirty="0">
                <a:latin typeface="Arial" panose="020B0604020202020204" pitchFamily="34" charset="0"/>
              </a:rPr>
              <a:t>1288 </a:t>
            </a:r>
            <a:r>
              <a:rPr lang="fr-FR" altLang="de-DE" sz="1400" dirty="0">
                <a:latin typeface="Arial" panose="020B0604020202020204" pitchFamily="34" charset="0"/>
              </a:rPr>
              <a:t>- </a:t>
            </a:r>
            <a:r>
              <a:rPr lang="fr-FR" altLang="de-DE" sz="1400" dirty="0" err="1">
                <a:latin typeface="Arial" panose="020B0604020202020204" pitchFamily="34" charset="0"/>
              </a:rPr>
              <a:t>agreed</a:t>
            </a:r>
            <a:endParaRPr lang="en-US" alt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RAN/UE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This WID is completed</a:t>
            </a:r>
            <a:endParaRPr 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221505"/>
              </p:ext>
            </p:extLst>
          </p:nvPr>
        </p:nvGraphicFramePr>
        <p:xfrm>
          <a:off x="166966" y="1312782"/>
          <a:ext cx="8810067" cy="7011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TEI19_MINPA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Minimize the Number of Policy Associations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u="non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SP-240118</a:t>
                      </a:r>
                      <a:endParaRPr lang="en-US" sz="1200" b="1" i="0" u="none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TEI19_MINPA status after SA2#163 (1/2)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45179" y="1051014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TEI19_MINPA status after SA2#163 (2/2)</a:t>
            </a:r>
            <a:endParaRPr lang="en-US" sz="9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459733"/>
              </p:ext>
            </p:extLst>
          </p:nvPr>
        </p:nvGraphicFramePr>
        <p:xfrm>
          <a:off x="296908" y="1911139"/>
          <a:ext cx="8602752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9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783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Planned</a:t>
                      </a:r>
                      <a:r>
                        <a:rPr lang="en-US" sz="1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TU’s</a:t>
                      </a:r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WID approved.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April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Start normative work. CRs to 23.502 and 23.503 agreed.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Complete normative 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work. Updated CR to 23.503 agreed.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326767"/>
                  </a:ext>
                </a:extLst>
              </a:tr>
              <a:tr h="172766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</TotalTime>
  <Words>145</Words>
  <Application>Microsoft Office PowerPoint</Application>
  <PresentationFormat>On-screen Show (4:3)</PresentationFormat>
  <Paragraphs>72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Wingdings</vt:lpstr>
      <vt:lpstr>Office Theme</vt:lpstr>
      <vt:lpstr>WI Status Report for Minimize the Number of Policy Associations (TEI19_MINPA)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1977</cp:revision>
  <dcterms:created xsi:type="dcterms:W3CDTF">2008-08-30T09:32:10Z</dcterms:created>
  <dcterms:modified xsi:type="dcterms:W3CDTF">2024-06-06T07:52:35Z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