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303" r:id="rId5"/>
    <p:sldId id="916" r:id="rId6"/>
    <p:sldId id="918" r:id="rId7"/>
    <p:sldId id="910" r:id="rId8"/>
    <p:sldId id="913" r:id="rId9"/>
    <p:sldId id="917" r:id="rId10"/>
    <p:sldId id="915" r:id="rId11"/>
    <p:sldId id="914" r:id="rId12"/>
    <p:sldId id="795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5A8BAF-F895-448B-AC0F-E8BF414D0B3E}" v="5" dt="2024-06-04T19:24:52.567"/>
    <p1510:client id="{E98A954D-3343-4CE2-A420-5D77A44D9B45}" v="3" dt="2024-06-05T18:06:53.70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11" d="100"/>
          <a:sy n="111" d="100"/>
        </p:scale>
        <p:origin x="139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3514CD04-B04F-4D40-908E-E6E3E3BC6F93}"/>
    <pc:docChg chg="custSel modSld">
      <pc:chgData name="Michael Starsinic" userId="de4e700c-740d-481a-8831-c9f0c79f23d1" providerId="ADAL" clId="{3514CD04-B04F-4D40-908E-E6E3E3BC6F93}" dt="2024-03-07T14:19:15.536" v="27" actId="20577"/>
      <pc:docMkLst>
        <pc:docMk/>
      </pc:docMkLst>
      <pc:sldChg chg="modSp mod">
        <pc:chgData name="Michael Starsinic" userId="de4e700c-740d-481a-8831-c9f0c79f23d1" providerId="ADAL" clId="{3514CD04-B04F-4D40-908E-E6E3E3BC6F93}" dt="2024-03-07T14:19:15.536" v="27" actId="20577"/>
        <pc:sldMkLst>
          <pc:docMk/>
          <pc:sldMk cId="3022763631" sldId="910"/>
        </pc:sldMkLst>
        <pc:graphicFrameChg chg="modGraphic">
          <ac:chgData name="Michael Starsinic" userId="de4e700c-740d-481a-8831-c9f0c79f23d1" providerId="ADAL" clId="{3514CD04-B04F-4D40-908E-E6E3E3BC6F93}" dt="2024-03-07T14:19:15.536" v="27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mod">
        <pc:chgData name="Michael Starsinic" userId="de4e700c-740d-481a-8831-c9f0c79f23d1" providerId="ADAL" clId="{3514CD04-B04F-4D40-908E-E6E3E3BC6F93}" dt="2024-03-07T14:19:05.954" v="21" actId="20577"/>
        <pc:sldMkLst>
          <pc:docMk/>
          <pc:sldMk cId="4135553890" sldId="911"/>
        </pc:sldMkLst>
        <pc:spChg chg="mod">
          <ac:chgData name="Michael Starsinic" userId="de4e700c-740d-481a-8831-c9f0c79f23d1" providerId="ADAL" clId="{3514CD04-B04F-4D40-908E-E6E3E3BC6F93}" dt="2024-03-07T14:19:05.954" v="21" actId="20577"/>
          <ac:spMkLst>
            <pc:docMk/>
            <pc:sldMk cId="4135553890" sldId="911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3514CD04-B04F-4D40-908E-E6E3E3BC6F93}" dt="2024-03-07T14:18:42.876" v="13" actId="207"/>
        <pc:sldMkLst>
          <pc:docMk/>
          <pc:sldMk cId="1881255705" sldId="912"/>
        </pc:sldMkLst>
        <pc:spChg chg="mod">
          <ac:chgData name="Michael Starsinic" userId="de4e700c-740d-481a-8831-c9f0c79f23d1" providerId="ADAL" clId="{3514CD04-B04F-4D40-908E-E6E3E3BC6F93}" dt="2024-03-07T14:18:42.876" v="13" actId="207"/>
          <ac:spMkLst>
            <pc:docMk/>
            <pc:sldMk cId="1881255705" sldId="912"/>
            <ac:spMk id="6" creationId="{00000000-0000-0000-0000-000000000000}"/>
          </ac:spMkLst>
        </pc:spChg>
      </pc:sldChg>
    </pc:docChg>
  </pc:docChgLst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2-01T01:29:48.212" v="552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2-01T01:29:48.212" v="552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2-01T01:29:48.212" v="552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F69E38B0-2CD5-46BF-B441-D3BFCAC64C50}"/>
    <pc:docChg chg="modSld">
      <pc:chgData name="Michael Starsinic" userId="de4e700c-740d-481a-8831-c9f0c79f23d1" providerId="ADAL" clId="{F69E38B0-2CD5-46BF-B441-D3BFCAC64C50}" dt="2024-06-05T13:32:48.724" v="12" actId="20577"/>
      <pc:docMkLst>
        <pc:docMk/>
      </pc:docMkLst>
      <pc:sldChg chg="modSp mod">
        <pc:chgData name="Michael Starsinic" userId="de4e700c-740d-481a-8831-c9f0c79f23d1" providerId="ADAL" clId="{F69E38B0-2CD5-46BF-B441-D3BFCAC64C50}" dt="2024-06-05T13:31:20.700" v="7" actId="20577"/>
        <pc:sldMkLst>
          <pc:docMk/>
          <pc:sldMk cId="2262093186" sldId="916"/>
        </pc:sldMkLst>
        <pc:spChg chg="mod">
          <ac:chgData name="Michael Starsinic" userId="de4e700c-740d-481a-8831-c9f0c79f23d1" providerId="ADAL" clId="{F69E38B0-2CD5-46BF-B441-D3BFCAC64C50}" dt="2024-06-05T13:31:20.700" v="7" actId="20577"/>
          <ac:spMkLst>
            <pc:docMk/>
            <pc:sldMk cId="2262093186" sldId="916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F69E38B0-2CD5-46BF-B441-D3BFCAC64C50}" dt="2024-06-05T13:32:48.724" v="12" actId="20577"/>
        <pc:sldMkLst>
          <pc:docMk/>
          <pc:sldMk cId="4220023604" sldId="918"/>
        </pc:sldMkLst>
        <pc:spChg chg="mod">
          <ac:chgData name="Michael Starsinic" userId="de4e700c-740d-481a-8831-c9f0c79f23d1" providerId="ADAL" clId="{F69E38B0-2CD5-46BF-B441-D3BFCAC64C50}" dt="2024-06-05T13:32:48.724" v="12" actId="20577"/>
          <ac:spMkLst>
            <pc:docMk/>
            <pc:sldMk cId="4220023604" sldId="918"/>
            <ac:spMk id="6" creationId="{00000000-0000-0000-0000-000000000000}"/>
          </ac:spMkLst>
        </pc:spChg>
      </pc:sldChg>
    </pc:docChg>
  </pc:docChgLst>
  <pc:docChgLst>
    <pc:chgData name="Michael Starsinic" userId="de4e700c-740d-481a-8831-c9f0c79f23d1" providerId="ADAL" clId="{605A8BAF-F895-448B-AC0F-E8BF414D0B3E}"/>
    <pc:docChg chg="undo redo custSel addSld modSld sldOrd modMainMaster">
      <pc:chgData name="Michael Starsinic" userId="de4e700c-740d-481a-8831-c9f0c79f23d1" providerId="ADAL" clId="{605A8BAF-F895-448B-AC0F-E8BF414D0B3E}" dt="2024-06-05T00:27:59.407" v="1542" actId="20577"/>
      <pc:docMkLst>
        <pc:docMk/>
      </pc:docMkLst>
      <pc:sldChg chg="modSp mod">
        <pc:chgData name="Michael Starsinic" userId="de4e700c-740d-481a-8831-c9f0c79f23d1" providerId="ADAL" clId="{605A8BAF-F895-448B-AC0F-E8BF414D0B3E}" dt="2024-06-05T00:27:59.407" v="1542" actId="20577"/>
        <pc:sldMkLst>
          <pc:docMk/>
          <pc:sldMk cId="3022763631" sldId="910"/>
        </pc:sldMkLst>
        <pc:spChg chg="mod">
          <ac:chgData name="Michael Starsinic" userId="de4e700c-740d-481a-8831-c9f0c79f23d1" providerId="ADAL" clId="{605A8BAF-F895-448B-AC0F-E8BF414D0B3E}" dt="2024-06-05T00:27:59.407" v="1542" actId="20577"/>
          <ac:spMkLst>
            <pc:docMk/>
            <pc:sldMk cId="3022763631" sldId="910"/>
            <ac:spMk id="2" creationId="{3DFD8491-6D32-1A00-9FBF-308CC29DC0C1}"/>
          </ac:spMkLst>
        </pc:spChg>
        <pc:graphicFrameChg chg="mod modGraphic">
          <ac:chgData name="Michael Starsinic" userId="de4e700c-740d-481a-8831-c9f0c79f23d1" providerId="ADAL" clId="{605A8BAF-F895-448B-AC0F-E8BF414D0B3E}" dt="2024-05-31T12:34:31.173" v="36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mod ord">
        <pc:chgData name="Michael Starsinic" userId="de4e700c-740d-481a-8831-c9f0c79f23d1" providerId="ADAL" clId="{605A8BAF-F895-448B-AC0F-E8BF414D0B3E}" dt="2024-06-05T00:27:06.096" v="1508"/>
        <pc:sldMkLst>
          <pc:docMk/>
          <pc:sldMk cId="2262093186" sldId="916"/>
        </pc:sldMkLst>
        <pc:spChg chg="mod">
          <ac:chgData name="Michael Starsinic" userId="de4e700c-740d-481a-8831-c9f0c79f23d1" providerId="ADAL" clId="{605A8BAF-F895-448B-AC0F-E8BF414D0B3E}" dt="2024-05-31T12:35:28.561" v="48" actId="20577"/>
          <ac:spMkLst>
            <pc:docMk/>
            <pc:sldMk cId="2262093186" sldId="916"/>
            <ac:spMk id="2" creationId="{7004E1B6-7C10-4462-B5DD-BB275803E4D3}"/>
          </ac:spMkLst>
        </pc:spChg>
        <pc:spChg chg="mod">
          <ac:chgData name="Michael Starsinic" userId="de4e700c-740d-481a-8831-c9f0c79f23d1" providerId="ADAL" clId="{605A8BAF-F895-448B-AC0F-E8BF414D0B3E}" dt="2024-06-05T00:27:06.096" v="1508"/>
          <ac:spMkLst>
            <pc:docMk/>
            <pc:sldMk cId="2262093186" sldId="916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605A8BAF-F895-448B-AC0F-E8BF414D0B3E}" dt="2024-05-31T12:34:56.473" v="44" actId="20577"/>
          <ac:graphicFrameMkLst>
            <pc:docMk/>
            <pc:sldMk cId="2262093186" sldId="916"/>
            <ac:graphicFrameMk id="3" creationId="{43C9E521-0D75-0E66-3E4C-E45DBD127471}"/>
          </ac:graphicFrameMkLst>
        </pc:graphicFrameChg>
      </pc:sldChg>
      <pc:sldChg chg="add ord">
        <pc:chgData name="Michael Starsinic" userId="de4e700c-740d-481a-8831-c9f0c79f23d1" providerId="ADAL" clId="{605A8BAF-F895-448B-AC0F-E8BF414D0B3E}" dt="2024-05-31T12:30:26.900" v="17"/>
        <pc:sldMkLst>
          <pc:docMk/>
          <pc:sldMk cId="3044437452" sldId="917"/>
        </pc:sldMkLst>
      </pc:sldChg>
      <pc:sldChg chg="modSp add mod ord">
        <pc:chgData name="Michael Starsinic" userId="de4e700c-740d-481a-8831-c9f0c79f23d1" providerId="ADAL" clId="{605A8BAF-F895-448B-AC0F-E8BF414D0B3E}" dt="2024-06-05T00:27:01.238" v="1507" actId="20577"/>
        <pc:sldMkLst>
          <pc:docMk/>
          <pc:sldMk cId="4220023604" sldId="918"/>
        </pc:sldMkLst>
        <pc:spChg chg="mod">
          <ac:chgData name="Michael Starsinic" userId="de4e700c-740d-481a-8831-c9f0c79f23d1" providerId="ADAL" clId="{605A8BAF-F895-448B-AC0F-E8BF414D0B3E}" dt="2024-06-04T19:29:17.608" v="1256" actId="20577"/>
          <ac:spMkLst>
            <pc:docMk/>
            <pc:sldMk cId="4220023604" sldId="918"/>
            <ac:spMk id="2" creationId="{7004E1B6-7C10-4462-B5DD-BB275803E4D3}"/>
          </ac:spMkLst>
        </pc:spChg>
        <pc:spChg chg="mod">
          <ac:chgData name="Michael Starsinic" userId="de4e700c-740d-481a-8831-c9f0c79f23d1" providerId="ADAL" clId="{605A8BAF-F895-448B-AC0F-E8BF414D0B3E}" dt="2024-06-05T00:27:01.238" v="1507" actId="20577"/>
          <ac:spMkLst>
            <pc:docMk/>
            <pc:sldMk cId="4220023604" sldId="918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605A8BAF-F895-448B-AC0F-E8BF414D0B3E}" dt="2024-06-04T19:28:23.864" v="1245" actId="20577"/>
          <ac:graphicFrameMkLst>
            <pc:docMk/>
            <pc:sldMk cId="4220023604" sldId="918"/>
            <ac:graphicFrameMk id="3" creationId="{43C9E521-0D75-0E66-3E4C-E45DBD127471}"/>
          </ac:graphicFrameMkLst>
        </pc:graphicFrameChg>
      </pc:sldChg>
      <pc:sldMasterChg chg="modSp mod modSldLayout">
        <pc:chgData name="Michael Starsinic" userId="de4e700c-740d-481a-8831-c9f0c79f23d1" providerId="ADAL" clId="{605A8BAF-F895-448B-AC0F-E8BF414D0B3E}" dt="2024-05-31T12:27:42.754" v="14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605A8BAF-F895-448B-AC0F-E8BF414D0B3E}" dt="2024-05-31T12:27:42.754" v="14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605A8BAF-F895-448B-AC0F-E8BF414D0B3E}" dt="2024-05-31T12:27:24.403" v="13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605A8BAF-F895-448B-AC0F-E8BF414D0B3E}" dt="2024-05-31T12:27:24.403" v="13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Michael Starsinic" userId="de4e700c-740d-481a-8831-c9f0c79f23d1" providerId="ADAL" clId="{605A8BAF-F895-448B-AC0F-E8BF414D0B3E}" dt="2024-05-31T12:27:15.001" v="5" actId="6549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60602F22-CDC8-4748-9473-111434767978}"/>
    <pc:docChg chg="undo custSel modSld">
      <pc:chgData name="Michael Starsinic" userId="de4e700c-740d-481a-8831-c9f0c79f23d1" providerId="ADAL" clId="{60602F22-CDC8-4748-9473-111434767978}" dt="2024-03-06T14:25:18.285" v="57" actId="6549"/>
      <pc:docMkLst>
        <pc:docMk/>
      </pc:docMkLst>
      <pc:sldChg chg="modSp mod">
        <pc:chgData name="Michael Starsinic" userId="de4e700c-740d-481a-8831-c9f0c79f23d1" providerId="ADAL" clId="{60602F22-CDC8-4748-9473-111434767978}" dt="2024-03-06T14:25:11.763" v="55" actId="6549"/>
        <pc:sldMkLst>
          <pc:docMk/>
          <pc:sldMk cId="287321685" sldId="795"/>
        </pc:sldMkLst>
        <pc:spChg chg="mod">
          <ac:chgData name="Michael Starsinic" userId="de4e700c-740d-481a-8831-c9f0c79f23d1" providerId="ADAL" clId="{60602F22-CDC8-4748-9473-111434767978}" dt="2024-03-06T14:25:11.763" v="55" actId="6549"/>
          <ac:spMkLst>
            <pc:docMk/>
            <pc:sldMk cId="287321685" sldId="795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60602F22-CDC8-4748-9473-111434767978}" dt="2024-03-06T14:24:04.803" v="22" actId="20577"/>
        <pc:sldMkLst>
          <pc:docMk/>
          <pc:sldMk cId="3022763631" sldId="910"/>
        </pc:sldMkLst>
        <pc:graphicFrameChg chg="mod modGraphic">
          <ac:chgData name="Michael Starsinic" userId="de4e700c-740d-481a-8831-c9f0c79f23d1" providerId="ADAL" clId="{60602F22-CDC8-4748-9473-111434767978}" dt="2024-03-06T14:24:04.803" v="22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mod">
        <pc:chgData name="Michael Starsinic" userId="de4e700c-740d-481a-8831-c9f0c79f23d1" providerId="ADAL" clId="{60602F22-CDC8-4748-9473-111434767978}" dt="2024-03-06T14:25:18.285" v="57" actId="6549"/>
        <pc:sldMkLst>
          <pc:docMk/>
          <pc:sldMk cId="4135553890" sldId="911"/>
        </pc:sldMkLst>
        <pc:spChg chg="mod">
          <ac:chgData name="Michael Starsinic" userId="de4e700c-740d-481a-8831-c9f0c79f23d1" providerId="ADAL" clId="{60602F22-CDC8-4748-9473-111434767978}" dt="2024-03-06T14:25:18.285" v="57" actId="6549"/>
          <ac:spMkLst>
            <pc:docMk/>
            <pc:sldMk cId="4135553890" sldId="911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60602F22-CDC8-4748-9473-111434767978}" dt="2024-03-06T14:24:51.636" v="51" actId="6549"/>
        <pc:sldMkLst>
          <pc:docMk/>
          <pc:sldMk cId="1881255705" sldId="912"/>
        </pc:sldMkLst>
        <pc:spChg chg="mod">
          <ac:chgData name="Michael Starsinic" userId="de4e700c-740d-481a-8831-c9f0c79f23d1" providerId="ADAL" clId="{60602F22-CDC8-4748-9473-111434767978}" dt="2024-03-06T14:24:51.636" v="51" actId="6549"/>
          <ac:spMkLst>
            <pc:docMk/>
            <pc:sldMk cId="1881255705" sldId="912"/>
            <ac:spMk id="6" creationId="{00000000-0000-0000-0000-000000000000}"/>
          </ac:spMkLst>
        </pc:spChg>
      </pc:sldChg>
    </pc:docChg>
  </pc:docChgLst>
  <pc:docChgLst>
    <pc:chgData name="Michael Starsinic" userId="de4e700c-740d-481a-8831-c9f0c79f23d1" providerId="ADAL" clId="{4920E193-0623-4628-9683-75053F69CFDF}"/>
    <pc:docChg chg="undo redo custSel addSld delSld modSld sldOrd modMainMaster">
      <pc:chgData name="Michael Starsinic" userId="de4e700c-740d-481a-8831-c9f0c79f23d1" providerId="ADAL" clId="{4920E193-0623-4628-9683-75053F69CFDF}" dt="2024-03-04T20:27:10.888" v="949" actId="313"/>
      <pc:docMkLst>
        <pc:docMk/>
      </pc:docMkLst>
      <pc:sldChg chg="modSp mod">
        <pc:chgData name="Michael Starsinic" userId="de4e700c-740d-481a-8831-c9f0c79f23d1" providerId="ADAL" clId="{4920E193-0623-4628-9683-75053F69CFDF}" dt="2024-03-04T13:02:48.074" v="126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4920E193-0623-4628-9683-75053F69CFDF}" dt="2024-03-04T13:02:48.074" v="126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13:02:45.710" v="120" actId="20577"/>
          <ac:spMkLst>
            <pc:docMk/>
            <pc:sldMk cId="287321685" sldId="795"/>
            <ac:spMk id="6" creationId="{00000000-0000-0000-0000-000000000000}"/>
          </ac:spMkLst>
        </pc:spChg>
      </pc:sldChg>
      <pc:sldChg chg="modSp mod ord">
        <pc:chgData name="Michael Starsinic" userId="de4e700c-740d-481a-8831-c9f0c79f23d1" providerId="ADAL" clId="{4920E193-0623-4628-9683-75053F69CFDF}" dt="2024-03-04T20:27:10.888" v="949" actId="313"/>
        <pc:sldMkLst>
          <pc:docMk/>
          <pc:sldMk cId="3022763631" sldId="910"/>
        </pc:sldMkLst>
        <pc:graphicFrameChg chg="modGraphic">
          <ac:chgData name="Michael Starsinic" userId="de4e700c-740d-481a-8831-c9f0c79f23d1" providerId="ADAL" clId="{4920E193-0623-4628-9683-75053F69CFDF}" dt="2024-03-04T20:27:10.888" v="949" actId="313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add del mod">
        <pc:chgData name="Michael Starsinic" userId="de4e700c-740d-481a-8831-c9f0c79f23d1" providerId="ADAL" clId="{4920E193-0623-4628-9683-75053F69CFDF}" dt="2024-03-04T20:24:58.079" v="925" actId="6549"/>
        <pc:sldMkLst>
          <pc:docMk/>
          <pc:sldMk cId="4135553890" sldId="911"/>
        </pc:sldMkLst>
        <pc:spChg chg="mod">
          <ac:chgData name="Michael Starsinic" userId="de4e700c-740d-481a-8831-c9f0c79f23d1" providerId="ADAL" clId="{4920E193-0623-4628-9683-75053F69CFDF}" dt="2024-03-04T13:07:26.834" v="133" actId="6549"/>
          <ac:spMkLst>
            <pc:docMk/>
            <pc:sldMk cId="4135553890" sldId="911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20:24:58.079" v="925" actId="6549"/>
          <ac:spMkLst>
            <pc:docMk/>
            <pc:sldMk cId="4135553890" sldId="911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920E193-0623-4628-9683-75053F69CFDF}" dt="2024-03-04T20:13:39.129" v="579" actId="20577"/>
          <ac:graphicFrameMkLst>
            <pc:docMk/>
            <pc:sldMk cId="4135553890" sldId="911"/>
            <ac:graphicFrameMk id="3" creationId="{43C9E521-0D75-0E66-3E4C-E45DBD127471}"/>
          </ac:graphicFrameMkLst>
        </pc:graphicFrameChg>
      </pc:sldChg>
      <pc:sldChg chg="modSp add mod">
        <pc:chgData name="Michael Starsinic" userId="de4e700c-740d-481a-8831-c9f0c79f23d1" providerId="ADAL" clId="{4920E193-0623-4628-9683-75053F69CFDF}" dt="2024-03-04T20:19:49.528" v="752" actId="20577"/>
        <pc:sldMkLst>
          <pc:docMk/>
          <pc:sldMk cId="1881255705" sldId="912"/>
        </pc:sldMkLst>
        <pc:spChg chg="mod">
          <ac:chgData name="Michael Starsinic" userId="de4e700c-740d-481a-8831-c9f0c79f23d1" providerId="ADAL" clId="{4920E193-0623-4628-9683-75053F69CFDF}" dt="2024-03-04T20:19:17.131" v="737" actId="20577"/>
          <ac:spMkLst>
            <pc:docMk/>
            <pc:sldMk cId="1881255705" sldId="912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20:19:49.528" v="752" actId="20577"/>
          <ac:spMkLst>
            <pc:docMk/>
            <pc:sldMk cId="1881255705" sldId="912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920E193-0623-4628-9683-75053F69CFDF}" dt="2024-03-04T20:14:56.182" v="587" actId="20577"/>
          <ac:graphicFrameMkLst>
            <pc:docMk/>
            <pc:sldMk cId="1881255705" sldId="912"/>
            <ac:graphicFrameMk id="3" creationId="{43C9E521-0D75-0E66-3E4C-E45DBD127471}"/>
          </ac:graphicFrameMkLst>
        </pc:graphicFrameChg>
      </pc:sldChg>
      <pc:sldMasterChg chg="modSp mod modSldLayout">
        <pc:chgData name="Michael Starsinic" userId="de4e700c-740d-481a-8831-c9f0c79f23d1" providerId="ADAL" clId="{4920E193-0623-4628-9683-75053F69CFDF}" dt="2024-03-04T12:58:28.612" v="110" actId="313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4920E193-0623-4628-9683-75053F69CFDF}" dt="2024-03-04T12:58:28.612" v="110" actId="313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4920E193-0623-4628-9683-75053F69CFDF}" dt="2024-03-04T12:57:29.483" v="84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4920E193-0623-4628-9683-75053F69CFDF}" dt="2024-03-04T12:56:46.902" v="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Michael Starsinic" userId="de4e700c-740d-481a-8831-c9f0c79f23d1" providerId="ADAL" clId="{4920E193-0623-4628-9683-75053F69CFDF}" dt="2024-03-04T12:57:29.483" v="84" actId="6549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83949404-5A0B-4303-9472-F187F2303099}"/>
    <pc:docChg chg="custSel addSld delSld modSld sldOrd modMainMaster">
      <pc:chgData name="Michael Starsinic" userId="de4e700c-740d-481a-8831-c9f0c79f23d1" providerId="ADAL" clId="{83949404-5A0B-4303-9472-F187F2303099}" dt="2024-03-07T14:56:06.121" v="29" actId="20577"/>
      <pc:docMkLst>
        <pc:docMk/>
      </pc:docMkLst>
      <pc:sldChg chg="ord">
        <pc:chgData name="Michael Starsinic" userId="de4e700c-740d-481a-8831-c9f0c79f23d1" providerId="ADAL" clId="{83949404-5A0B-4303-9472-F187F2303099}" dt="2024-03-07T14:54:42.214" v="3"/>
        <pc:sldMkLst>
          <pc:docMk/>
          <pc:sldMk cId="4135553890" sldId="911"/>
        </pc:sldMkLst>
      </pc:sldChg>
      <pc:sldChg chg="addSp delSp modSp add mod">
        <pc:chgData name="Michael Starsinic" userId="de4e700c-740d-481a-8831-c9f0c79f23d1" providerId="ADAL" clId="{83949404-5A0B-4303-9472-F187F2303099}" dt="2024-03-07T14:55:28.362" v="14" actId="478"/>
        <pc:sldMkLst>
          <pc:docMk/>
          <pc:sldMk cId="3258852479" sldId="913"/>
        </pc:sldMkLst>
        <pc:spChg chg="add del mod">
          <ac:chgData name="Michael Starsinic" userId="de4e700c-740d-481a-8831-c9f0c79f23d1" providerId="ADAL" clId="{83949404-5A0B-4303-9472-F187F2303099}" dt="2024-03-07T14:55:28.362" v="14" actId="478"/>
          <ac:spMkLst>
            <pc:docMk/>
            <pc:sldMk cId="3258852479" sldId="913"/>
            <ac:spMk id="2" creationId="{0BD6F69C-FB3D-4126-25D1-076FEC2C19F3}"/>
          </ac:spMkLst>
        </pc:spChg>
        <pc:spChg chg="del">
          <ac:chgData name="Michael Starsinic" userId="de4e700c-740d-481a-8831-c9f0c79f23d1" providerId="ADAL" clId="{83949404-5A0B-4303-9472-F187F2303099}" dt="2024-03-07T14:55:26.170" v="13" actId="478"/>
          <ac:spMkLst>
            <pc:docMk/>
            <pc:sldMk cId="3258852479" sldId="91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83949404-5A0B-4303-9472-F187F2303099}" dt="2024-03-07T14:55:21.305" v="12" actId="20577"/>
          <ac:spMkLst>
            <pc:docMk/>
            <pc:sldMk cId="3258852479" sldId="913"/>
            <ac:spMk id="9219" creationId="{00000000-0000-0000-0000-000000000000}"/>
          </ac:spMkLst>
        </pc:spChg>
      </pc:sldChg>
      <pc:sldMasterChg chg="modSp mod">
        <pc:chgData name="Michael Starsinic" userId="de4e700c-740d-481a-8831-c9f0c79f23d1" providerId="ADAL" clId="{83949404-5A0B-4303-9472-F187F2303099}" dt="2024-03-07T14:56:06.121" v="29" actId="20577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83949404-5A0B-4303-9472-F187F2303099}" dt="2024-03-07T14:56:06.121" v="29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  <pc:docChgLst>
    <pc:chgData name="Michael Starsinic" userId="de4e700c-740d-481a-8831-c9f0c79f23d1" providerId="ADAL" clId="{413741DE-4A95-4F51-B652-FF427B6C4B99}"/>
    <pc:docChg chg="undo custSel addSld delSld modSld sldOrd modMainMaster">
      <pc:chgData name="Michael Starsinic" userId="de4e700c-740d-481a-8831-c9f0c79f23d1" providerId="ADAL" clId="{413741DE-4A95-4F51-B652-FF427B6C4B99}" dt="2024-04-22T21:01:41.176" v="967" actId="20577"/>
      <pc:docMkLst>
        <pc:docMk/>
      </pc:docMkLst>
      <pc:sldChg chg="modSp mod">
        <pc:chgData name="Michael Starsinic" userId="de4e700c-740d-481a-8831-c9f0c79f23d1" providerId="ADAL" clId="{413741DE-4A95-4F51-B652-FF427B6C4B99}" dt="2024-04-22T21:01:41.176" v="967" actId="20577"/>
        <pc:sldMkLst>
          <pc:docMk/>
          <pc:sldMk cId="3022763631" sldId="910"/>
        </pc:sldMkLst>
        <pc:graphicFrameChg chg="mod modGraphic">
          <ac:chgData name="Michael Starsinic" userId="de4e700c-740d-481a-8831-c9f0c79f23d1" providerId="ADAL" clId="{413741DE-4A95-4F51-B652-FF427B6C4B99}" dt="2024-04-22T21:01:41.176" v="967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del mod">
        <pc:chgData name="Michael Starsinic" userId="de4e700c-740d-481a-8831-c9f0c79f23d1" providerId="ADAL" clId="{413741DE-4A95-4F51-B652-FF427B6C4B99}" dt="2024-04-22T13:55:43.933" v="129" actId="47"/>
        <pc:sldMkLst>
          <pc:docMk/>
          <pc:sldMk cId="4135553890" sldId="911"/>
        </pc:sldMkLst>
        <pc:spChg chg="mod">
          <ac:chgData name="Michael Starsinic" userId="de4e700c-740d-481a-8831-c9f0c79f23d1" providerId="ADAL" clId="{413741DE-4A95-4F51-B652-FF427B6C4B99}" dt="2024-04-22T13:50:30.564" v="116" actId="20577"/>
          <ac:spMkLst>
            <pc:docMk/>
            <pc:sldMk cId="4135553890" sldId="911"/>
            <ac:spMk id="2" creationId="{7004E1B6-7C10-4462-B5DD-BB275803E4D3}"/>
          </ac:spMkLst>
        </pc:spChg>
        <pc:spChg chg="mod">
          <ac:chgData name="Michael Starsinic" userId="de4e700c-740d-481a-8831-c9f0c79f23d1" providerId="ADAL" clId="{413741DE-4A95-4F51-B652-FF427B6C4B99}" dt="2024-04-22T13:55:27.169" v="126" actId="20577"/>
          <ac:spMkLst>
            <pc:docMk/>
            <pc:sldMk cId="4135553890" sldId="911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13741DE-4A95-4F51-B652-FF427B6C4B99}" dt="2024-04-22T13:55:07.208" v="125" actId="20577"/>
          <ac:graphicFrameMkLst>
            <pc:docMk/>
            <pc:sldMk cId="4135553890" sldId="911"/>
            <ac:graphicFrameMk id="3" creationId="{43C9E521-0D75-0E66-3E4C-E45DBD127471}"/>
          </ac:graphicFrameMkLst>
        </pc:graphicFrameChg>
      </pc:sldChg>
      <pc:sldChg chg="del">
        <pc:chgData name="Michael Starsinic" userId="de4e700c-740d-481a-8831-c9f0c79f23d1" providerId="ADAL" clId="{413741DE-4A95-4F51-B652-FF427B6C4B99}" dt="2024-04-22T13:50:25.556" v="114" actId="47"/>
        <pc:sldMkLst>
          <pc:docMk/>
          <pc:sldMk cId="1881255705" sldId="912"/>
        </pc:sldMkLst>
      </pc:sldChg>
      <pc:sldChg chg="add">
        <pc:chgData name="Michael Starsinic" userId="de4e700c-740d-481a-8831-c9f0c79f23d1" providerId="ADAL" clId="{413741DE-4A95-4F51-B652-FF427B6C4B99}" dt="2024-04-22T13:47:53.707" v="95"/>
        <pc:sldMkLst>
          <pc:docMk/>
          <pc:sldMk cId="8474306" sldId="914"/>
        </pc:sldMkLst>
      </pc:sldChg>
      <pc:sldChg chg="add ord">
        <pc:chgData name="Michael Starsinic" userId="de4e700c-740d-481a-8831-c9f0c79f23d1" providerId="ADAL" clId="{413741DE-4A95-4F51-B652-FF427B6C4B99}" dt="2024-04-22T13:47:57.966" v="97"/>
        <pc:sldMkLst>
          <pc:docMk/>
          <pc:sldMk cId="1804144931" sldId="915"/>
        </pc:sldMkLst>
      </pc:sldChg>
      <pc:sldChg chg="modSp add mod">
        <pc:chgData name="Michael Starsinic" userId="de4e700c-740d-481a-8831-c9f0c79f23d1" providerId="ADAL" clId="{413741DE-4A95-4F51-B652-FF427B6C4B99}" dt="2024-04-22T21:01:35.075" v="964" actId="20577"/>
        <pc:sldMkLst>
          <pc:docMk/>
          <pc:sldMk cId="2262093186" sldId="916"/>
        </pc:sldMkLst>
        <pc:spChg chg="mod">
          <ac:chgData name="Michael Starsinic" userId="de4e700c-740d-481a-8831-c9f0c79f23d1" providerId="ADAL" clId="{413741DE-4A95-4F51-B652-FF427B6C4B99}" dt="2024-04-22T13:55:50.103" v="131" actId="20577"/>
          <ac:spMkLst>
            <pc:docMk/>
            <pc:sldMk cId="2262093186" sldId="916"/>
            <ac:spMk id="2" creationId="{7004E1B6-7C10-4462-B5DD-BB275803E4D3}"/>
          </ac:spMkLst>
        </pc:spChg>
        <pc:spChg chg="mod">
          <ac:chgData name="Michael Starsinic" userId="de4e700c-740d-481a-8831-c9f0c79f23d1" providerId="ADAL" clId="{413741DE-4A95-4F51-B652-FF427B6C4B99}" dt="2024-04-22T21:01:35.075" v="964" actId="20577"/>
          <ac:spMkLst>
            <pc:docMk/>
            <pc:sldMk cId="2262093186" sldId="916"/>
            <ac:spMk id="6" creationId="{00000000-0000-0000-0000-000000000000}"/>
          </ac:spMkLst>
        </pc:spChg>
        <pc:graphicFrameChg chg="mod modGraphic">
          <ac:chgData name="Michael Starsinic" userId="de4e700c-740d-481a-8831-c9f0c79f23d1" providerId="ADAL" clId="{413741DE-4A95-4F51-B652-FF427B6C4B99}" dt="2024-04-22T14:06:22.344" v="685" actId="20577"/>
          <ac:graphicFrameMkLst>
            <pc:docMk/>
            <pc:sldMk cId="2262093186" sldId="916"/>
            <ac:graphicFrameMk id="3" creationId="{43C9E521-0D75-0E66-3E4C-E45DBD127471}"/>
          </ac:graphicFrameMkLst>
        </pc:graphicFrameChg>
      </pc:sldChg>
      <pc:sldMasterChg chg="modSp mod modSldLayout">
        <pc:chgData name="Michael Starsinic" userId="de4e700c-740d-481a-8831-c9f0c79f23d1" providerId="ADAL" clId="{413741DE-4A95-4F51-B652-FF427B6C4B99}" dt="2024-04-22T13:46:56.909" v="94" actId="6549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413741DE-4A95-4F51-B652-FF427B6C4B99}" dt="2024-04-22T13:46:21.390" v="2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413741DE-4A95-4F51-B652-FF427B6C4B99}" dt="2024-04-22T13:46:56.909" v="94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413741DE-4A95-4F51-B652-FF427B6C4B99}" dt="2024-04-22T13:46:31.036" v="3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Michael Starsinic" userId="de4e700c-740d-481a-8831-c9f0c79f23d1" providerId="ADAL" clId="{413741DE-4A95-4F51-B652-FF427B6C4B99}" dt="2024-04-22T13:46:56.909" v="94" actId="6549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E98A954D-3343-4CE2-A420-5D77A44D9B45}"/>
    <pc:docChg chg="undo custSel modSld">
      <pc:chgData name="Michael Starsinic" userId="de4e700c-740d-481a-8831-c9f0c79f23d1" providerId="ADAL" clId="{E98A954D-3343-4CE2-A420-5D77A44D9B45}" dt="2024-06-05T18:11:42.877" v="165" actId="6549"/>
      <pc:docMkLst>
        <pc:docMk/>
      </pc:docMkLst>
      <pc:sldChg chg="modSp mod">
        <pc:chgData name="Michael Starsinic" userId="de4e700c-740d-481a-8831-c9f0c79f23d1" providerId="ADAL" clId="{E98A954D-3343-4CE2-A420-5D77A44D9B45}" dt="2024-06-05T18:11:42.877" v="165" actId="6549"/>
        <pc:sldMkLst>
          <pc:docMk/>
          <pc:sldMk cId="3022763631" sldId="910"/>
        </pc:sldMkLst>
        <pc:spChg chg="mod">
          <ac:chgData name="Michael Starsinic" userId="de4e700c-740d-481a-8831-c9f0c79f23d1" providerId="ADAL" clId="{E98A954D-3343-4CE2-A420-5D77A44D9B45}" dt="2024-06-05T18:11:42.877" v="165" actId="6549"/>
          <ac:spMkLst>
            <pc:docMk/>
            <pc:sldMk cId="3022763631" sldId="910"/>
            <ac:spMk id="2" creationId="{3DFD8491-6D32-1A00-9FBF-308CC29DC0C1}"/>
          </ac:spMkLst>
        </pc:spChg>
        <pc:graphicFrameChg chg="mod modGraphic">
          <ac:chgData name="Michael Starsinic" userId="de4e700c-740d-481a-8831-c9f0c79f23d1" providerId="ADAL" clId="{E98A954D-3343-4CE2-A420-5D77A44D9B45}" dt="2024-06-05T18:08:37.249" v="114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6/5/2024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6/5/2024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S2-2407301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245832" y="94312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27 – May 31,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WG2#163, May 27 – May 31, 2024 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804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804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804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FS_UIA_ARC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Mike Starsinic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InterDigital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41483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Progress since SA2 #162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 SA2 #163, the focus was on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77 contributions were submitted to SA2 #163 and 10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#4 was concluded.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kern="0" dirty="0"/>
              <a:t>Key Issues #1 thru #3 have not been concluded. Key Issues #2 and #3 depend on Key Issue #1.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23.700-32 v0.4.0 is available.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kern="0" dirty="0"/>
              <a:t>How to handle the case when the UE moves between 4G and 5G. An LS has been sent to SA WG1 to ask about requirements on this scenario (S2-2407219).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kern="0" dirty="0"/>
              <a:t>Whether the HPLMN will be able to trust the user identifier and credentials. An LS has been sent to SA WG3 to ask about requirements on this scenario (S2-2407236).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kern="0" dirty="0"/>
              <a:t>Whether or not LI is applicable to User Identities. An LS has been sent to SA WG3-LI to ask about requirements on this scenario (S2-2407236).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kern="0" dirty="0"/>
              <a:t>Roaming scenarios.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dirty="0"/>
              <a:t>The WID proposal for Key Issue #4 was noted. The contentious issue for the WID was the name of the WID.</a:t>
            </a:r>
            <a:endParaRPr lang="en-US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Send TR 23.700-32 V0.4.0 to SA #104 for information</a:t>
            </a:r>
            <a:r>
              <a:rPr lang="en-US" altLang="ko-KR" sz="11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Work to conclude Key Issues #1 thru #3 at SA2 #164. Hold offline discussions before SA2 #164.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At SA2 #164: Complete Study Conclusions.</a:t>
            </a:r>
            <a:endParaRPr lang="en-US" altLang="ko-KR" sz="11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9813218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hlinkClick r:id="rId3"/>
                        </a:rPr>
                        <a:t>SP-231804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209318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at SA#104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41483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Progress since SA #103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48 contributions were submitted to SA2 #162 and 21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77 contributions were submitted to SA2 #163 and 10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#4 was concluded.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kern="0" dirty="0"/>
              <a:t>Key Issues #1 thru #3 have not been concluded. Key Issues #2 and #3 depend on Key Issue #1.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is sent for information to SA #104.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kern="0" dirty="0"/>
              <a:t>How to handle the case when the UE moves between 4G and 5G. An LS has been sent to SA WG1 to ask about requirements on this scenario (S2-2407219).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kern="0" dirty="0"/>
              <a:t>Whether the HPLMN will be able to trust the user identifier and credentials. An LS has been sent to SA WG3 to ask about requirements on this scenario (S2-2407236).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kern="0" dirty="0"/>
              <a:t>Whether or not LI is applicable to User Identities. An LS has been sent to SA WG3-LI to ask about requirements on this scenario (S2-2407236).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kern="0" dirty="0"/>
              <a:t>Roaming scenarios.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/>
              <a:t>Th</a:t>
            </a:r>
            <a:r>
              <a:rPr lang="en-US" altLang="ko-KR" sz="1100" dirty="0"/>
              <a:t>e</a:t>
            </a:r>
            <a:r>
              <a:rPr lang="en-US" altLang="ko-KR" sz="1100"/>
              <a:t> </a:t>
            </a:r>
            <a:r>
              <a:rPr lang="en-US" altLang="ko-KR" sz="1100" dirty="0"/>
              <a:t>WID proposal for Key Issue #4 was noted. The contentious issue for the WID was the name of the WID.</a:t>
            </a:r>
            <a:endParaRPr lang="en-US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Work to conclude Key Issues #1 thru #3 at SA2 #164. Hold offline discussions before SA2 #164.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At SA2 #164: Complete Study Conclusions.</a:t>
            </a:r>
            <a:endParaRPr lang="en-US" altLang="ko-KR" sz="11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0918865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hlinkClick r:id="rId3"/>
                        </a:rPr>
                        <a:t>SP-231804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002360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FS_UIA_ARC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261476"/>
              </p:ext>
            </p:extLst>
          </p:nvPr>
        </p:nvGraphicFramePr>
        <p:xfrm>
          <a:off x="422359" y="1277285"/>
          <a:ext cx="8340640" cy="415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6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Updates (e.g. KI#4 editor’s note),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that apply to a KI with no/few existing solutions in the TR (i.e. FS_UIA_ARC Key Issue #4),</a:t>
                      </a: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 significantly different to existing one and proposed in a previous meeting but not handled,</a:t>
                      </a: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 will be lower priority than KI#4 solutions and new solutions that are significantly different to existing one and proposed in a previous meeting but not handled.</a:t>
                      </a: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 needs also to be given to papers that propose </a:t>
                      </a:r>
                      <a:r>
                        <a:rPr lang="en-US" sz="1100" u="sng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conclusions/solution principles</a:t>
                      </a: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During the meeting, no solution updates were handled.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Critical Solution Updates, Complete Study Conclusions</a:t>
                      </a:r>
                      <a:endParaRPr lang="en-US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During the meeting, no solution updates were handled.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Aug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Request to allocate 1 TU for FS_UIA_ARC (Key Issues #1, #2, and #3).</a:t>
                      </a:r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5.25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5.25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807344459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381001" y="5435583"/>
            <a:ext cx="8143671" cy="1086466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600" dirty="0">
                <a:ea typeface="宋体" panose="02010600030101010101" pitchFamily="2" charset="-122"/>
              </a:rPr>
              <a:t>Total 9.5 TUs were planned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5.25 TUs were planned for the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4.25 TUs were planned for Normative Work</a:t>
            </a:r>
          </a:p>
          <a:p>
            <a:pPr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ea typeface="宋体" panose="02010600030101010101" pitchFamily="2" charset="-122"/>
              </a:rPr>
              <a:t>Request to allocate 1 TU during SA2 #164 for FS_UIA_ARC Key Issues #1, #2, and #3.</a:t>
            </a:r>
          </a:p>
          <a:p>
            <a:pPr>
              <a:spcBef>
                <a:spcPct val="0"/>
              </a:spcBef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Progress since SA2 #161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Focus was on New Solutions and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23.700-32 v0.3.0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68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 were submitted to SA2 #162: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13 New Key Solutions for Key Issues #1, #2, and #3. (All 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23 New Key Issue #4 Solutions (5 were agreed and 18 were not handled)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 Architectural Assumptions (1 was Noted)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 Draft LS Out (1 was Noted)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 Summary of Company Feedback (For Information)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13 Conclusion / Evaluation Paper (2 were agreed, 1 was postponed, and 10 were not handled)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16 Solution Updates (none were handled)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kern="0" dirty="0"/>
              <a:t>None</a:t>
            </a: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Send TR 23.700-32 to SA for one</a:t>
            </a:r>
            <a:r>
              <a:rPr lang="en-US" altLang="ko-KR" sz="1100" dirty="0"/>
              <a:t>-step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Propose WI to start normative work in Q3.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In the next meeting: Critical Solution Updates, Complete Study Conclusions</a:t>
            </a:r>
            <a:endParaRPr lang="en-US" altLang="ko-KR" sz="1100" strike="sngStrike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hlinkClick r:id="rId3"/>
                        </a:rPr>
                        <a:t>SP-231804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443745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at SA#103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 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Terms, and Architectural Assumptions/Requirements, are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key issues to cover all 3 work tasks are agreed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16 New Solutions were agreed and document in the TR (for Key Issues #1, #2, and #3).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solutions for Key Issue #4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23.700-32 v0.2.0 is available.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Solution Updates, New Solutions, Partial Evaluations</a:t>
            </a:r>
            <a:endParaRPr lang="en-US" altLang="ko-KR" sz="1200" strike="sngStrike" kern="0" dirty="0">
              <a:solidFill>
                <a:srgbClr val="FF0000"/>
              </a:solidFill>
            </a:endParaRP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1020063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14493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 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and resolving the EN in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23.700-32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48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to SA2 #161: </a:t>
            </a:r>
            <a:r>
              <a:rPr lang="en-US" altLang="de-DE" sz="1100" dirty="0"/>
              <a:t>6 Key Issue Updates and 42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2 Key Issue #4 Updates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16 New Solutions were agreed (for Key Issues #1, #2, and #3).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27 papers were not handled.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8 KI#1 Solutions were not handled.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 KI#2 Solutions were not handled.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 KI#3 Solutions were not handled.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13 KI#4 Solutions were not handled.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Solution Updates, New Solutions, Partial</a:t>
            </a:r>
            <a:r>
              <a:rPr lang="en-US" altLang="ko-KR" sz="1200" kern="0" dirty="0">
                <a:solidFill>
                  <a:srgbClr val="FF0000"/>
                </a:solidFill>
              </a:rPr>
              <a:t> </a:t>
            </a:r>
            <a:r>
              <a:rPr lang="en-US" altLang="ko-KR" sz="1200" kern="0" dirty="0"/>
              <a:t>Evaluations</a:t>
            </a:r>
            <a:endParaRPr lang="en-US" altLang="ko-KR" sz="1200" strike="sngStrike" kern="0" dirty="0">
              <a:solidFill>
                <a:srgbClr val="FF0000"/>
              </a:solidFill>
            </a:endParaRP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1020063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7430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23.700-32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13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Scope, Term, and Architectural Assumptions/Requirements (6 Documents)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7 Key Issue Proposals.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Terms, and Architectural Assumptions/Requirements, and 4 key issues to cover all 3 work tasks from the SID were approved</a:t>
            </a:r>
            <a:r>
              <a:rPr lang="en-US" altLang="zh-CN" sz="1200" dirty="0">
                <a:cs typeface="+mn-ea"/>
              </a:rPr>
              <a:t>. (1 KI for WT#1, 2 KI’s for WT#2, and 1 KI for WT#3)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Address EN in KI#4 and start solution discussions.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763001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1020063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2970</TotalTime>
  <Words>1830</Words>
  <Application>Microsoft Office PowerPoint</Application>
  <PresentationFormat>On-screen Show (4:3)</PresentationFormat>
  <Paragraphs>235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宋体</vt:lpstr>
      <vt:lpstr>Arial</vt:lpstr>
      <vt:lpstr>Calibri</vt:lpstr>
      <vt:lpstr>Times New Roman</vt:lpstr>
      <vt:lpstr>Office Theme</vt:lpstr>
      <vt:lpstr>FS_UIA_ARC Status Report</vt:lpstr>
      <vt:lpstr>FS_UIA_ARC Status after SA2#163</vt:lpstr>
      <vt:lpstr>FS_UIA_ARC Status at SA#104</vt:lpstr>
      <vt:lpstr>PowerPoint Presentation</vt:lpstr>
      <vt:lpstr>Backup</vt:lpstr>
      <vt:lpstr>FS_UIA_ARC Status after SA2#162</vt:lpstr>
      <vt:lpstr>FS_UIA_ARC Status at SA#103</vt:lpstr>
      <vt:lpstr>FS_UIA_ARC Status after SA2#161</vt:lpstr>
      <vt:lpstr>FS_UIA_ARC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1995</cp:revision>
  <dcterms:created xsi:type="dcterms:W3CDTF">2008-08-30T09:32:10Z</dcterms:created>
  <dcterms:modified xsi:type="dcterms:W3CDTF">2024-06-05T18:11:51Z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MSIP_Label_4d2f777e-4347-4fc6-823a-b44ab313546a_Enabled">
    <vt:lpwstr>true</vt:lpwstr>
  </property>
  <property fmtid="{D5CDD505-2E9C-101B-9397-08002B2CF9AE}" pid="21" name="MSIP_Label_4d2f777e-4347-4fc6-823a-b44ab313546a_SetDate">
    <vt:lpwstr>2024-06-05T18:06:18Z</vt:lpwstr>
  </property>
  <property fmtid="{D5CDD505-2E9C-101B-9397-08002B2CF9AE}" pid="22" name="MSIP_Label_4d2f777e-4347-4fc6-823a-b44ab313546a_Method">
    <vt:lpwstr>Standard</vt:lpwstr>
  </property>
  <property fmtid="{D5CDD505-2E9C-101B-9397-08002B2CF9AE}" pid="23" name="MSIP_Label_4d2f777e-4347-4fc6-823a-b44ab313546a_Name">
    <vt:lpwstr>Non-Public</vt:lpwstr>
  </property>
  <property fmtid="{D5CDD505-2E9C-101B-9397-08002B2CF9AE}" pid="24" name="MSIP_Label_4d2f777e-4347-4fc6-823a-b44ab313546a_SiteId">
    <vt:lpwstr>e351b779-f6d5-4e50-8568-80e922d180ae</vt:lpwstr>
  </property>
  <property fmtid="{D5CDD505-2E9C-101B-9397-08002B2CF9AE}" pid="25" name="MSIP_Label_4d2f777e-4347-4fc6-823a-b44ab313546a_ActionId">
    <vt:lpwstr>8ddc5b72-07ba-411e-b701-01a98dd1d3c3</vt:lpwstr>
  </property>
  <property fmtid="{D5CDD505-2E9C-101B-9397-08002B2CF9AE}" pid="26" name="MSIP_Label_4d2f777e-4347-4fc6-823a-b44ab313546a_ContentBits">
    <vt:lpwstr>0</vt:lpwstr>
  </property>
</Properties>
</file>