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8" r:id="rId6"/>
    <p:sldId id="80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976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Jeju Island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27 – 31 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Way Forward for FS_5G_ProSe_ph3 Open Issues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AT&amp;T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A1BE91-84A9-D0AF-CE90-6542333907E5}"/>
              </a:ext>
            </a:extLst>
          </p:cNvPr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S2-2407106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6E9EE-8A5C-434A-B191-D12048E9B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403" y="457201"/>
            <a:ext cx="7112602" cy="437225"/>
          </a:xfrm>
        </p:spPr>
        <p:txBody>
          <a:bodyPr/>
          <a:lstStyle/>
          <a:p>
            <a:r>
              <a:rPr lang="en-US" dirty="0"/>
              <a:t>Open Issue for  KI#1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B19AA1A-CB35-4A93-B1F6-0DE9CC7C0FC8}"/>
              </a:ext>
            </a:extLst>
          </p:cNvPr>
          <p:cNvSpPr txBox="1">
            <a:spLocks/>
          </p:cNvSpPr>
          <p:nvPr/>
        </p:nvSpPr>
        <p:spPr>
          <a:xfrm>
            <a:off x="125688" y="1319842"/>
            <a:ext cx="8644418" cy="508095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kern="0" dirty="0">
                <a:latin typeface="+mj-lt"/>
                <a:cs typeface="Arial" panose="020B0604020202020204" pitchFamily="34" charset="0"/>
              </a:rPr>
              <a:t>Per first round of NWM discussion, </a:t>
            </a:r>
            <a:r>
              <a:rPr lang="en-GB" altLang="zh-CN" sz="1800" kern="0" dirty="0">
                <a:latin typeface="+mj-lt"/>
                <a:ea typeface="Malgun Gothic" panose="020B0503020000020004" pitchFamily="34" charset="-127"/>
                <a:cs typeface="Arial" panose="020B0604020202020204" pitchFamily="34" charset="0"/>
              </a:rPr>
              <a:t>m</a:t>
            </a:r>
            <a:r>
              <a:rPr lang="en-GB" sz="1800" dirty="0">
                <a:effectLst/>
                <a:latin typeface="+mj-lt"/>
                <a:ea typeface="Malgun Gothic" panose="020B0503020000020004" pitchFamily="34" charset="-127"/>
              </a:rPr>
              <a:t>ost companies agreed to use solutions 1, 2 and 7 to derive the common solution principles for KI#1, e.g., inclusion of the hop-count in discovery message, the configuration of a Hop-Limit in the Intermediate Relay, U2N Relay and Remote UEs, End-to-End QoS handling.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GB" altLang="zh-CN" sz="1400" b="1" kern="0" dirty="0">
              <a:latin typeface="+mj-lt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kern="0" dirty="0">
                <a:latin typeface="+mj-lt"/>
                <a:cs typeface="Arial" panose="020B0604020202020204" pitchFamily="34" charset="0"/>
              </a:rPr>
              <a:t>Second round of NWM was focusing on the one key difference between the solutions (solution 1 vs solutions 2&amp;7), </a:t>
            </a:r>
            <a:r>
              <a:rPr lang="en-GB" sz="1800" dirty="0">
                <a:effectLst/>
                <a:latin typeface="+mj-lt"/>
                <a:ea typeface="Malgun Gothic" panose="020B0503020000020004" pitchFamily="34" charset="-127"/>
              </a:rPr>
              <a:t>14 feedback received, 7 companies support discovery mechanism defined in solution 1 and 7 companies support the discovery mechanism defined in solutions 2 &amp; 7. </a:t>
            </a:r>
            <a:br>
              <a:rPr lang="en-GB" sz="1800" dirty="0">
                <a:effectLst/>
                <a:latin typeface="+mj-lt"/>
                <a:ea typeface="Malgun Gothic" panose="020B0503020000020004" pitchFamily="34" charset="-127"/>
              </a:rPr>
            </a:br>
            <a:endParaRPr lang="en-GB" sz="1800" dirty="0">
              <a:effectLst/>
              <a:latin typeface="+mj-lt"/>
              <a:ea typeface="Malgun Gothic" panose="020B0503020000020004" pitchFamily="34" charset="-127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altLang="zh-CN" sz="1800" kern="0" dirty="0">
                <a:latin typeface="+mj-lt"/>
                <a:ea typeface="Malgun Gothic" panose="020B0503020000020004" pitchFamily="34" charset="-127"/>
                <a:cs typeface="Arial" panose="020B0604020202020204" pitchFamily="34" charset="0"/>
              </a:rPr>
              <a:t>Open issue: Should the remote UE select (be aware of) the end to end path or the remote UE just select the immediate Intermediate Relay?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GB" altLang="zh-CN" sz="1800" kern="0" dirty="0">
              <a:latin typeface="+mj-lt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altLang="zh-CN" sz="1800" kern="0" dirty="0">
                <a:latin typeface="+mj-lt"/>
                <a:ea typeface="Malgun Gothic" panose="020B0503020000020004" pitchFamily="34" charset="-127"/>
                <a:cs typeface="Arial" panose="020B0604020202020204" pitchFamily="34" charset="0"/>
              </a:rPr>
              <a:t>Way forward: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kern="0" dirty="0">
                <a:latin typeface="+mj-lt"/>
                <a:ea typeface="Malgun Gothic" panose="020B0503020000020004" pitchFamily="34" charset="-127"/>
                <a:cs typeface="Arial" panose="020B0604020202020204" pitchFamily="34" charset="0"/>
              </a:rPr>
              <a:t>For Model A discovery &amp; link setup/management, we follow solution 1;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kern="0" dirty="0">
                <a:latin typeface="+mj-lt"/>
                <a:ea typeface="Malgun Gothic" panose="020B0503020000020004" pitchFamily="34" charset="-127"/>
                <a:cs typeface="Arial" panose="020B0604020202020204" pitchFamily="34" charset="0"/>
              </a:rPr>
              <a:t>For Model B discovery &amp; link setup/management, we follow solution 2 &amp;7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kern="0" dirty="0">
                <a:latin typeface="+mj-lt"/>
                <a:ea typeface="Malgun Gothic" panose="020B0503020000020004" pitchFamily="34" charset="-127"/>
              </a:rPr>
              <a:t>How to support the validation of the path and the security aspect of connection setup need further study. </a:t>
            </a:r>
            <a:endParaRPr lang="en-GB" altLang="zh-CN" sz="1400" kern="0" dirty="0">
              <a:latin typeface="+mj-lt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kern="0" dirty="0">
              <a:latin typeface="+mj-lt"/>
              <a:cs typeface="Arial" panose="020B0604020202020204" pitchFamily="34" charset="0"/>
            </a:endParaRPr>
          </a:p>
          <a:p>
            <a:pPr marL="457200" lvl="1" indent="0" algn="just">
              <a:spcAft>
                <a:spcPts val="900"/>
              </a:spcAft>
              <a:buNone/>
            </a:pPr>
            <a:endParaRPr lang="en-US" altLang="zh-CN" sz="1400" kern="0" dirty="0"/>
          </a:p>
          <a:p>
            <a:pPr marL="171450" indent="0" algn="just">
              <a:spcAft>
                <a:spcPts val="900"/>
              </a:spcAft>
              <a:buNone/>
            </a:pP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200" kern="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de-DE" altLang="de-DE" sz="1050" b="1" i="1" kern="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45428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6E9EE-8A5C-434A-B191-D12048E9B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403" y="457201"/>
            <a:ext cx="7112602" cy="437225"/>
          </a:xfrm>
        </p:spPr>
        <p:txBody>
          <a:bodyPr/>
          <a:lstStyle/>
          <a:p>
            <a:r>
              <a:rPr lang="en-US" dirty="0"/>
              <a:t>Open Issue for  KI#2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B19AA1A-CB35-4A93-B1F6-0DE9CC7C0FC8}"/>
              </a:ext>
            </a:extLst>
          </p:cNvPr>
          <p:cNvSpPr txBox="1">
            <a:spLocks/>
          </p:cNvSpPr>
          <p:nvPr/>
        </p:nvSpPr>
        <p:spPr>
          <a:xfrm>
            <a:off x="125688" y="1319842"/>
            <a:ext cx="8644418" cy="508095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sz="1800" dirty="0">
                <a:effectLst/>
                <a:latin typeface="+mj-lt"/>
                <a:ea typeface="Malgun Gothic" panose="020B0503020000020004" pitchFamily="34" charset="-127"/>
              </a:rPr>
              <a:t>During second round of NWM discussion, 14 feedback received, 8 companies support MANET only solution; 4 companies prefer PC5 based solution for point-to-point communication and ok with MANET based solution for point to multi-point communication; one company prefer PC5 based solution for point-to-point communication however if MANET based solution is selected for point-to-multi-point communication, then it should be MANET for both; one company prefer PC5 based solution.</a:t>
            </a:r>
            <a:br>
              <a:rPr lang="en-GB" sz="1800" dirty="0">
                <a:effectLst/>
                <a:latin typeface="+mj-lt"/>
                <a:ea typeface="Malgun Gothic" panose="020B0503020000020004" pitchFamily="34" charset="-127"/>
              </a:rPr>
            </a:br>
            <a:endParaRPr lang="en-GB" sz="1800" dirty="0">
              <a:effectLst/>
              <a:latin typeface="+mj-lt"/>
              <a:ea typeface="Malgun Gothic" panose="020B0503020000020004" pitchFamily="34" charset="-127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altLang="zh-CN" sz="1800" kern="0" dirty="0">
                <a:latin typeface="+mj-lt"/>
                <a:ea typeface="Malgun Gothic" panose="020B0503020000020004" pitchFamily="34" charset="-127"/>
                <a:cs typeface="Arial" panose="020B0604020202020204" pitchFamily="34" charset="0"/>
              </a:rPr>
              <a:t>Open issue: Should we support MANET based solution only or should we support both MANET based solution and PC5 based solution?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GB" altLang="zh-CN" sz="1800" kern="0" dirty="0">
              <a:latin typeface="+mj-lt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altLang="zh-CN" sz="1800" kern="0" dirty="0">
                <a:latin typeface="+mj-lt"/>
                <a:ea typeface="Malgun Gothic" panose="020B0503020000020004" pitchFamily="34" charset="-127"/>
                <a:cs typeface="Arial" panose="020B0604020202020204" pitchFamily="34" charset="0"/>
              </a:rPr>
              <a:t>Way forward: For IP based network we will develop MANET only based solution in normative phase; for Unstructured and Ethernet type of network will continue to develop PC5 based solution for normative phase.</a:t>
            </a:r>
            <a:endParaRPr lang="en-US" altLang="zh-CN" sz="1800" kern="0" dirty="0">
              <a:latin typeface="+mj-lt"/>
              <a:cs typeface="Arial" panose="020B0604020202020204" pitchFamily="34" charset="0"/>
            </a:endParaRPr>
          </a:p>
          <a:p>
            <a:pPr marL="457200" lvl="1" indent="0" algn="just">
              <a:spcAft>
                <a:spcPts val="900"/>
              </a:spcAft>
              <a:buNone/>
            </a:pPr>
            <a:endParaRPr lang="en-US" altLang="zh-CN" sz="1400" kern="0" dirty="0"/>
          </a:p>
          <a:p>
            <a:pPr marL="171450" indent="0" algn="just">
              <a:spcAft>
                <a:spcPts val="900"/>
              </a:spcAft>
              <a:buNone/>
            </a:pP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200" kern="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de-DE" altLang="de-DE" sz="1050" b="1" i="1" kern="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51152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48388</TotalTime>
  <Words>359</Words>
  <Application>Microsoft Office PowerPoint</Application>
  <PresentationFormat>On-screen Show (4:3)</PresentationFormat>
  <Paragraphs>24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Way Forward for FS_5G_ProSe_ph3 Open Issues</vt:lpstr>
      <vt:lpstr>Open Issue for  KI#1</vt:lpstr>
      <vt:lpstr>Open Issue for  KI#2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SHIEH, HUGH H</cp:lastModifiedBy>
  <cp:revision>2008</cp:revision>
  <dcterms:created xsi:type="dcterms:W3CDTF">2008-08-30T09:32:10Z</dcterms:created>
  <dcterms:modified xsi:type="dcterms:W3CDTF">2024-05-29T01:20:11Z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