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7"/>
  </p:notesMasterIdLst>
  <p:handoutMasterIdLst>
    <p:handoutMasterId r:id="rId8"/>
  </p:handoutMasterIdLst>
  <p:sldIdLst>
    <p:sldId id="303" r:id="rId3"/>
    <p:sldId id="813" r:id="rId4"/>
    <p:sldId id="815" r:id="rId5"/>
    <p:sldId id="810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76" autoAdjust="0"/>
    <p:restoredTop sz="96357" autoAdjust="0"/>
  </p:normalViewPr>
  <p:slideViewPr>
    <p:cSldViewPr snapToGrid="0">
      <p:cViewPr varScale="1">
        <p:scale>
          <a:sx n="95" d="100"/>
          <a:sy n="95" d="100"/>
        </p:scale>
        <p:origin x="75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1" d="100"/>
          <a:sy n="81" d="100"/>
        </p:scale>
        <p:origin x="2256" y="3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E6D3C6DD-B465-4BBB-A498-19F77EC9888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23126FB-8EDD-46C0-A2AD-9983862075C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B5E997-3CBD-4B8E-AB1A-9176C94880A7}" type="datetimeFigureOut">
              <a:rPr lang="en-US" smtClean="0"/>
              <a:t>5/20/2024</a:t>
            </a:fld>
            <a:endParaRPr 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503BE1A3-891B-48CF-BA30-217C7F85420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938191C-F291-407D-A42E-61FDE5CD028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905DF1-3502-4790-A994-0CB0904498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88086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AAEEED-A535-4649-9BF7-2F6417B2D9D5}" type="datetimeFigureOut">
              <a:rPr lang="en-US" smtClean="0"/>
              <a:t>5/20/2024</a:t>
            </a:fld>
            <a:endParaRPr 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290578-853A-49A7-9C89-9D15F25719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77815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31A0830-7958-478F-A687-980EFBB47EC2}" type="slidenum">
              <a:rPr kumimoji="0" lang="en-GB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pPr marL="0" marR="0" lvl="0" indent="0" algn="r" defTabSz="93027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GB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4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220878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5ECC8D7-CBA9-4942-A0A8-AE98D582593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51E92B4C-662B-4799-8F02-697DE38BA46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2D090B7-7636-4FDB-B56B-C7B71C10C9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E594B-6602-4421-8BAD-9159CDAC81A7}" type="datetimeFigureOut">
              <a:rPr lang="zh-CN" altLang="en-US" smtClean="0"/>
              <a:t>2024/5/20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9F9FD5D-B233-4781-BEE0-AB6355F8B0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E1523B5-789E-482B-9C94-392C0FFE3E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F81DD5-6386-42D2-ACFA-349C2AD526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75875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F3F4072-FEF9-4866-8EEE-65E8D81A2E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180A820-D474-4561-975C-811C7E33D6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3205FBF-4E71-4C45-81B2-2C7F6C01CE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E594B-6602-4421-8BAD-9159CDAC81A7}" type="datetimeFigureOut">
              <a:rPr lang="zh-CN" altLang="en-US" smtClean="0"/>
              <a:t>2024/5/20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298A7FB-F005-4701-A3A3-5D8D6929A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0CEA949-89E0-4F0D-9A3D-C2717899AE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F81DD5-6386-42D2-ACFA-349C2AD526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99538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D3132534-78A8-46B2-8151-4D6DBAFBFA9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388D9A2-6F62-4C0D-B2F8-C8331FB9B4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7372871-EB58-42B3-A11D-F8EF0FC758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E594B-6602-4421-8BAD-9159CDAC81A7}" type="datetimeFigureOut">
              <a:rPr lang="zh-CN" altLang="en-US" smtClean="0"/>
              <a:t>2024/5/20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ADC6A23-58C8-424C-A46B-BBE446EE7B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B869A2D-539F-4F2C-844A-26B3E2187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F81DD5-6386-42D2-ACFA-349C2AD526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88633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397933" y="85318"/>
            <a:ext cx="7747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#163</a:t>
            </a:r>
          </a:p>
          <a:p>
            <a:r>
              <a:rPr lang="en-US" altLang="ko-KR" sz="1200" b="1" kern="1200" dirty="0" err="1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Jeju</a:t>
            </a:r>
            <a:r>
              <a:rPr lang="en-US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, Korea, May 27 – May 31, 2024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54436635"/>
      </p:ext>
    </p:extLst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2589250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3226488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D673DB3-D288-4A22-9D98-87249C6A40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60C3A3E-2914-4F7C-B06B-354350CD5A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97535B6-8E43-4962-99FB-18A2347A92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E594B-6602-4421-8BAD-9159CDAC81A7}" type="datetimeFigureOut">
              <a:rPr lang="zh-CN" altLang="en-US" smtClean="0"/>
              <a:t>2024/5/20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DC5A2D2-B7CF-4A24-8219-85D03C9FA3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546A36-21DA-468D-ACC2-DA855E282E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F81DD5-6386-42D2-ACFA-349C2AD526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47417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FB29EC8-1710-4918-A3E1-8C6CEA681B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E84D834-C2B7-4AF9-B29B-E7C27BFFB3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68C6705-9124-4CFA-96D0-D9A5AEC119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E594B-6602-4421-8BAD-9159CDAC81A7}" type="datetimeFigureOut">
              <a:rPr lang="zh-CN" altLang="en-US" smtClean="0"/>
              <a:t>2024/5/20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9BBF780-5C85-433F-9958-6E63A0CDBD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E79FF3C-0247-423B-A5E5-673D7459B6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F81DD5-6386-42D2-ACFA-349C2AD526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51225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AB7B356-2D1A-4B02-879A-1A7682C41E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B40D7B1-6CFF-4063-9AEC-CDA64D0D349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38F1751-1136-4735-80D0-8974921428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6843868-9FC0-462B-9BA8-20F71CE669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E594B-6602-4421-8BAD-9159CDAC81A7}" type="datetimeFigureOut">
              <a:rPr lang="zh-CN" altLang="en-US" smtClean="0"/>
              <a:t>2024/5/20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64E4AFC-2463-4D00-84DF-D96896A198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32E0AF5-DF71-4BA8-869D-77B1BAAE13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F81DD5-6386-42D2-ACFA-349C2AD526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7269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28E86F4-D78C-4AF8-AF7B-0371043F27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2835A2C-3F55-415A-9D9D-086D31E724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2F42461-35C1-4E69-B5AE-4C86452A2B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9DB79BCA-653B-4799-8D71-D1DF4A34891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0820CF44-3713-4491-86D6-7C11F12C27B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275B969F-512A-4721-9B13-FE743CAD5B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E594B-6602-4421-8BAD-9159CDAC81A7}" type="datetimeFigureOut">
              <a:rPr lang="zh-CN" altLang="en-US" smtClean="0"/>
              <a:t>2024/5/20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685C9223-41DA-4D7D-898C-8BBDE33C69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6348A9D4-6080-410F-BD13-52357689D8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F81DD5-6386-42D2-ACFA-349C2AD526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6595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10D571B-E0B9-42D5-9188-509678789D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1B55D24-AF42-4C62-88A8-6297225687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E594B-6602-4421-8BAD-9159CDAC81A7}" type="datetimeFigureOut">
              <a:rPr lang="zh-CN" altLang="en-US" smtClean="0"/>
              <a:t>2024/5/20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46BA4E15-1B44-478F-A6A2-5FEDD4DA4A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1A7F54A-1817-4035-A943-7FD0B633C4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F81DD5-6386-42D2-ACFA-349C2AD526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138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28E684A-B2C2-4D30-AB71-BA5FD58C72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E594B-6602-4421-8BAD-9159CDAC81A7}" type="datetimeFigureOut">
              <a:rPr lang="zh-CN" altLang="en-US" smtClean="0"/>
              <a:t>2024/5/20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7DE5B70-9ABC-425E-A02E-78326133C6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A1C89A9-3AD2-430C-A4A1-427B4D2DA5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F81DD5-6386-42D2-ACFA-349C2AD526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48221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54C36C7-C142-4019-AC26-B1FC9A41AF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890F08D-F06D-4F48-B5DF-9110BDD4EA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7283C88-B792-43A5-96DF-4C00A450EC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D6E7F11-89E5-4824-9D99-5FF4C731FB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E594B-6602-4421-8BAD-9159CDAC81A7}" type="datetimeFigureOut">
              <a:rPr lang="zh-CN" altLang="en-US" smtClean="0"/>
              <a:t>2024/5/20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AF0F70E-B348-4AEF-AFD1-0EA806E28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A089DFC-D1F4-4901-A23D-04CC14630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F81DD5-6386-42D2-ACFA-349C2AD526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25179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5B76671-45D5-4AEA-89C4-920B26A866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A4BEF530-BE2F-478D-AB26-B538868C9BE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29DA543-39D5-4214-B9F1-84BCA74F53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0CAA2D3-292B-4971-BC8E-186C58BD15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FE594B-6602-4421-8BAD-9159CDAC81A7}" type="datetimeFigureOut">
              <a:rPr lang="zh-CN" altLang="en-US" smtClean="0"/>
              <a:t>2024/5/20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46B8323-94A4-4957-8D66-55FDDF63BB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CFB3AF5-DEBE-49DB-A924-F0E5CC1409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F81DD5-6386-42D2-ACFA-349C2AD526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2599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6AABB0C0-AF63-429C-BF40-D12D89CFFA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D48AD09-8BDA-482C-B126-2239C54CE7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FF15F66-F207-4DAF-A0D3-CA97E3409B6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FE594B-6602-4421-8BAD-9159CDAC81A7}" type="datetimeFigureOut">
              <a:rPr lang="zh-CN" altLang="en-US" smtClean="0"/>
              <a:t>2024/5/20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1A58FDD-5A4F-4127-911A-369183F6E2D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F6F4BE9-99A5-449D-AA05-CE18EC878D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F81DD5-6386-42D2-ACFA-349C2AD526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27065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787401" y="6373813"/>
            <a:ext cx="8225367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1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717551" y="6462714"/>
            <a:ext cx="729756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</a:t>
            </a:r>
            <a:r>
              <a:rPr lang="en-US" altLang="de-DE" sz="1200" dirty="0">
                <a:solidFill>
                  <a:schemeClr val="bg1"/>
                </a:solidFill>
              </a:rPr>
              <a:t>#161  Athens, Greece, 26th Feb – 1st Mar 2024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91334" y="6383338"/>
            <a:ext cx="681567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sz="1000" b="1" smtClean="0"/>
              <a:pPr algn="ctr">
                <a:defRPr/>
              </a:pPr>
              <a:t>‹#›</a:t>
            </a:fld>
            <a:endParaRPr lang="en-GB" altLang="en-US" sz="1000" b="1" dirty="0"/>
          </a:p>
          <a:p>
            <a:pPr>
              <a:defRPr/>
            </a:pPr>
            <a:endParaRPr lang="en-GB" altLang="en-US" sz="1000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97174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</a:rPr>
              <a:t>© 3GPP 2012</a:t>
            </a:r>
            <a:endParaRPr lang="en-GB" altLang="en-US" sz="1000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1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5118" y="415925"/>
            <a:ext cx="174413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41794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0519" y="2194371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sz="3600" b="1" dirty="0"/>
              <a:t>FS_</a:t>
            </a:r>
            <a:r>
              <a:rPr lang="en-US" altLang="zh-CN" sz="3600" b="1" dirty="0"/>
              <a:t>AIML_CN KI#3 </a:t>
            </a:r>
            <a:r>
              <a:rPr lang="en-US" altLang="de-DE" sz="3600" b="1" dirty="0"/>
              <a:t>summary &amp; potential way forward proposal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3065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fr-FR" altLang="zh-CN" sz="18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fr-FR" altLang="zh-CN" sz="1800" dirty="0">
                <a:latin typeface="Arial" panose="020B0604020202020204" pitchFamily="34" charset="0"/>
              </a:rPr>
              <a:t>vivo (Rapporteur)</a:t>
            </a:r>
            <a:br>
              <a:rPr lang="en-US" altLang="en-US" sz="1800" dirty="0"/>
            </a:br>
            <a:r>
              <a:rPr lang="fr-FR" altLang="zh-CN" sz="1800" dirty="0">
                <a:latin typeface="Arial" panose="020B0604020202020204" pitchFamily="34" charset="0"/>
              </a:rPr>
              <a:t>MediaTek Inc. (Rapporteur)</a:t>
            </a: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3671408-E788-4F70-A11E-F9DE9AA912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2659" y="135705"/>
            <a:ext cx="11384783" cy="401623"/>
          </a:xfrm>
        </p:spPr>
        <p:txBody>
          <a:bodyPr>
            <a:noAutofit/>
          </a:bodyPr>
          <a:lstStyle/>
          <a:p>
            <a:r>
              <a:rPr lang="en-US" altLang="zh-CN" sz="3400" dirty="0"/>
              <a:t>KI#3: NWDAF-assisted policy control and QoS enhancement</a:t>
            </a:r>
            <a:endParaRPr lang="zh-CN" altLang="en-US" sz="3400" dirty="0"/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FF70B0F6-8ED4-4598-B210-5C5B2C5444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4428867"/>
              </p:ext>
            </p:extLst>
          </p:nvPr>
        </p:nvGraphicFramePr>
        <p:xfrm>
          <a:off x="182250" y="781830"/>
          <a:ext cx="11827498" cy="4241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8607">
                  <a:extLst>
                    <a:ext uri="{9D8B030D-6E8A-4147-A177-3AD203B41FA5}">
                      <a16:colId xmlns:a16="http://schemas.microsoft.com/office/drawing/2014/main" val="2916016906"/>
                    </a:ext>
                  </a:extLst>
                </a:gridCol>
                <a:gridCol w="2843682">
                  <a:extLst>
                    <a:ext uri="{9D8B030D-6E8A-4147-A177-3AD203B41FA5}">
                      <a16:colId xmlns:a16="http://schemas.microsoft.com/office/drawing/2014/main" val="1122034651"/>
                    </a:ext>
                  </a:extLst>
                </a:gridCol>
                <a:gridCol w="2698567">
                  <a:extLst>
                    <a:ext uri="{9D8B030D-6E8A-4147-A177-3AD203B41FA5}">
                      <a16:colId xmlns:a16="http://schemas.microsoft.com/office/drawing/2014/main" val="2462018966"/>
                    </a:ext>
                  </a:extLst>
                </a:gridCol>
                <a:gridCol w="2738321">
                  <a:extLst>
                    <a:ext uri="{9D8B030D-6E8A-4147-A177-3AD203B41FA5}">
                      <a16:colId xmlns:a16="http://schemas.microsoft.com/office/drawing/2014/main" val="1920301703"/>
                    </a:ext>
                  </a:extLst>
                </a:gridCol>
                <a:gridCol w="2738321">
                  <a:extLst>
                    <a:ext uri="{9D8B030D-6E8A-4147-A177-3AD203B41FA5}">
                      <a16:colId xmlns:a16="http://schemas.microsoft.com/office/drawing/2014/main" val="22530805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Alt a: Assistance information in NWDAF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Alt b: Recommendation in NWDAF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Alt c: Reinforcement Learning in PCF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altLang="zh-CN" dirty="0"/>
                        <a:t>Alt d: PDU set assistance via NWDAF 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74476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Goal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Assist PCF in QoS determination and modification of QoS parameters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recommend the action that could be taken by the PCF directly 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Provide NW state and reward to PCF to learn </a:t>
                      </a:r>
                      <a:r>
                        <a:rPr lang="en-GB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appropriate actions</a:t>
                      </a: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altLang="zh-CN" sz="14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Assist PCF in determination of default PDU set QoS parameeters 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1064321"/>
                  </a:ext>
                </a:extLst>
              </a:tr>
              <a:tr h="370840">
                <a:tc rowSpan="4">
                  <a:txBody>
                    <a:bodyPr/>
                    <a:lstStyle/>
                    <a:p>
                      <a:r>
                        <a:rPr lang="en-US" altLang="zh-CN" sz="1400" dirty="0"/>
                        <a:t>Output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One or multiple set(s) of candidate QoS parameters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Recommended QoS parameters combination(s)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NW state (e.g. slice load, NW performance, OSE)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r>
                        <a:rPr lang="en-GB" altLang="zh-CN" sz="14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(Enhanced) exisiting analytics (e.g. DN performance) to provide average/ maximum packet delay per PDU set or average packet loss per PDU set in form of statistics or predictions.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4406167"/>
                  </a:ext>
                </a:extLst>
              </a:tr>
              <a:tr h="457200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GB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combination of (enhanced) existing analytics (e.g. finer granularity QoS KPI, traffic characteristics)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4753846"/>
                  </a:ext>
                </a:extLst>
              </a:tr>
              <a:tr h="45720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Reward (</a:t>
                      </a:r>
                      <a:r>
                        <a:rPr lang="en-GB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Reward of the action applied by the PCF</a:t>
                      </a: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0960437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Duration and number of usages of QoS Flow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85799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Service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Enhance existing service or new service (FFS)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New service (new logical function)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New service ?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Enhance existing service (s)</a:t>
                      </a:r>
                      <a:endParaRPr lang="zh-CN" altLang="en-US" sz="14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690501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Entity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NWDAF (containing </a:t>
                      </a:r>
                      <a:r>
                        <a:rPr lang="en-US" altLang="zh-CN" sz="1400" dirty="0" err="1"/>
                        <a:t>AnLF</a:t>
                      </a:r>
                      <a:r>
                        <a:rPr lang="en-US" altLang="zh-CN" sz="1400" dirty="0"/>
                        <a:t>) 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a new logical function (e.g. </a:t>
                      </a:r>
                      <a:r>
                        <a:rPr lang="en-US" altLang="zh-CN" sz="1400" dirty="0" err="1"/>
                        <a:t>ReLF</a:t>
                      </a:r>
                      <a:r>
                        <a:rPr lang="en-US" altLang="zh-CN" sz="1400" dirty="0"/>
                        <a:t>)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NWDAF or PCF?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altLang="zh-CN" sz="1400" dirty="0"/>
                        <a:t>NWDAF (FFS)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0301322"/>
                  </a:ext>
                </a:extLst>
              </a:tr>
            </a:tbl>
          </a:graphicData>
        </a:graphic>
      </p:graphicFrame>
      <p:sp>
        <p:nvSpPr>
          <p:cNvPr id="5" name="文本框 4">
            <a:extLst>
              <a:ext uri="{FF2B5EF4-FFF2-40B4-BE49-F238E27FC236}">
                <a16:creationId xmlns:a16="http://schemas.microsoft.com/office/drawing/2014/main" id="{E12A6487-4DBE-4DE8-A676-78DCAD50304B}"/>
              </a:ext>
            </a:extLst>
          </p:cNvPr>
          <p:cNvSpPr txBox="1"/>
          <p:nvPr/>
        </p:nvSpPr>
        <p:spPr>
          <a:xfrm>
            <a:off x="119406" y="5297758"/>
            <a:ext cx="1182749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altLang="zh-CN" dirty="0"/>
              <a:t>Observation: </a:t>
            </a:r>
          </a:p>
          <a:p>
            <a:pPr marL="800100" lvl="1" indent="-342900">
              <a:buFont typeface="等线" panose="02010600030101010101" pitchFamily="2" charset="-122"/>
              <a:buChar char="–"/>
            </a:pPr>
            <a:r>
              <a:rPr lang="en-GB" sz="1600" dirty="0"/>
              <a:t>NWDAF shall not be aware of PCF internal logic regardless which alternative(s) is selected</a:t>
            </a:r>
            <a:endParaRPr lang="en-US" sz="1600" b="1" i="1" dirty="0"/>
          </a:p>
          <a:p>
            <a:pPr marL="800100" lvl="1" indent="-342900">
              <a:buFont typeface="等线" panose="02010600030101010101" pitchFamily="2" charset="-122"/>
              <a:buChar char="–"/>
            </a:pPr>
            <a:r>
              <a:rPr lang="en-US" altLang="zh-CN" sz="1600" dirty="0"/>
              <a:t>It looks more time needed for KI#3, especially Recommendation/Reinforcement Learning in PCF</a:t>
            </a:r>
            <a:r>
              <a:rPr lang="zh-CN" altLang="en-US" sz="1600" dirty="0"/>
              <a:t> </a:t>
            </a:r>
            <a:r>
              <a:rPr lang="en-GB" altLang="zh-CN" sz="1600" dirty="0"/>
              <a:t>to help interested companies better understand the solutions</a:t>
            </a:r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23089024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3671408-E788-4F70-A11E-F9DE9AA912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2659" y="135705"/>
            <a:ext cx="11384783" cy="401623"/>
          </a:xfrm>
        </p:spPr>
        <p:txBody>
          <a:bodyPr>
            <a:noAutofit/>
          </a:bodyPr>
          <a:lstStyle/>
          <a:p>
            <a:r>
              <a:rPr lang="en-US" altLang="zh-CN" sz="3400" dirty="0"/>
              <a:t>KI#3: NWDAF-assisted policy control and QoS enhancement</a:t>
            </a:r>
            <a:endParaRPr lang="zh-CN" altLang="en-US" sz="3400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12A6487-4DBE-4DE8-A676-78DCAD50304B}"/>
              </a:ext>
            </a:extLst>
          </p:cNvPr>
          <p:cNvSpPr txBox="1"/>
          <p:nvPr/>
        </p:nvSpPr>
        <p:spPr>
          <a:xfrm>
            <a:off x="250999" y="1105658"/>
            <a:ext cx="11827497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altLang="zh-CN" dirty="0"/>
              <a:t>4 alternative solutions on the table:</a:t>
            </a:r>
          </a:p>
          <a:p>
            <a:pPr marL="800100" lvl="1" indent="-342900">
              <a:buFont typeface="等线" panose="02010600030101010101" pitchFamily="2" charset="-122"/>
              <a:buChar char="–"/>
            </a:pPr>
            <a:r>
              <a:rPr lang="en-US" altLang="zh-CN" sz="1600" dirty="0"/>
              <a:t>Alt a: enhance NWDAF existing service (or new service) to provide assistance information for PCF's determination of QoS policy.</a:t>
            </a:r>
          </a:p>
          <a:p>
            <a:pPr marL="800100" lvl="1" indent="-342900">
              <a:buFont typeface="等线" panose="02010600030101010101" pitchFamily="2" charset="-122"/>
              <a:buChar char="–"/>
            </a:pPr>
            <a:r>
              <a:rPr lang="en-US" altLang="zh-CN" sz="1600" dirty="0"/>
              <a:t>Alt b: In addition to MTLF/</a:t>
            </a:r>
            <a:r>
              <a:rPr lang="en-US" altLang="zh-CN" sz="1600" dirty="0" err="1"/>
              <a:t>AnLF</a:t>
            </a:r>
            <a:r>
              <a:rPr lang="en-US" altLang="zh-CN" sz="1600" dirty="0"/>
              <a:t>, a new logical function(or new service) is introduced to recommend QoS parameters to PCF.</a:t>
            </a:r>
          </a:p>
          <a:p>
            <a:pPr marL="800100" lvl="1" indent="-342900">
              <a:buFont typeface="等线" panose="02010600030101010101" pitchFamily="2" charset="-122"/>
              <a:buChar char="–"/>
            </a:pPr>
            <a:r>
              <a:rPr lang="en-US" altLang="zh-CN" sz="1600" dirty="0"/>
              <a:t>Alt c: NWDAF new service to provide NW state and reward to PCF to learn </a:t>
            </a:r>
            <a:r>
              <a:rPr lang="en-GB" altLang="zh-CN" sz="1600" dirty="0"/>
              <a:t>appropriate actions</a:t>
            </a:r>
          </a:p>
          <a:p>
            <a:pPr marL="800100" lvl="1" indent="-342900">
              <a:buFont typeface="等线" panose="02010600030101010101" pitchFamily="2" charset="-122"/>
              <a:buChar char="–"/>
            </a:pPr>
            <a:r>
              <a:rPr lang="en-GB" altLang="zh-CN" sz="1600" dirty="0"/>
              <a:t>Alt d: enhance NWDAF existing services to provide PDU set assistance information for PCF </a:t>
            </a:r>
            <a:endParaRPr lang="en-US" altLang="zh-CN" sz="1600" dirty="0"/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altLang="zh-CN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altLang="zh-CN" dirty="0"/>
              <a:t>Way forward:</a:t>
            </a:r>
          </a:p>
          <a:p>
            <a:pPr marL="800100" lvl="1" indent="-342900">
              <a:buFont typeface="等线" panose="02010600030101010101" pitchFamily="2" charset="-122"/>
              <a:buChar char="–"/>
            </a:pPr>
            <a:r>
              <a:rPr lang="en-GB" sz="1600" dirty="0"/>
              <a:t>NWDAF shall not be aware of PCF internal logic regardless which alternative(s) is selected</a:t>
            </a:r>
            <a:endParaRPr lang="en-US" altLang="zh-CN" sz="1600" dirty="0"/>
          </a:p>
          <a:p>
            <a:pPr marL="800100" lvl="1" indent="-342900">
              <a:buFont typeface="等线" panose="02010600030101010101" pitchFamily="2" charset="-122"/>
              <a:buChar char="–"/>
            </a:pPr>
            <a:r>
              <a:rPr lang="en-US" altLang="zh-CN" sz="1600" dirty="0"/>
              <a:t>Regarding Alt a and </a:t>
            </a:r>
            <a:r>
              <a:rPr lang="en-GB" altLang="zh-CN" sz="1600" dirty="0"/>
              <a:t>and Alt d </a:t>
            </a:r>
            <a:r>
              <a:rPr lang="en-US" altLang="zh-CN" sz="1600" dirty="0"/>
              <a:t>, it looks we may conclude the following:</a:t>
            </a:r>
          </a:p>
          <a:p>
            <a:pPr marL="1257300" lvl="2" indent="-342900">
              <a:buFont typeface="等线" panose="02010600030101010101" pitchFamily="2" charset="-122"/>
              <a:buChar char="–"/>
            </a:pPr>
            <a:r>
              <a:rPr lang="en-GB" sz="1600" dirty="0"/>
              <a:t>A combination of (enhanced) existing analytics that are valid during the same validity period, including the Observed service experience, QoS sustainability, UE Communication, Network Performance analytics</a:t>
            </a:r>
          </a:p>
          <a:p>
            <a:pPr marL="1257300" lvl="2" indent="-342900">
              <a:buFont typeface="等线" panose="02010600030101010101" pitchFamily="2" charset="-122"/>
              <a:buChar char="–"/>
            </a:pPr>
            <a:r>
              <a:rPr lang="en-GB" sz="1600" dirty="0"/>
              <a:t>Whether and how to provide PDU set assistance for XRM-service is FFS.</a:t>
            </a:r>
          </a:p>
          <a:p>
            <a:pPr marL="800100" lvl="1" indent="-342900">
              <a:buFont typeface="等线" panose="02010600030101010101" pitchFamily="2" charset="-122"/>
              <a:buChar char="–"/>
            </a:pPr>
            <a:r>
              <a:rPr lang="en-GB" altLang="zh-CN" sz="1600" dirty="0"/>
              <a:t>Alt b, Alt c need more time</a:t>
            </a:r>
            <a:r>
              <a:rPr lang="en-US" altLang="zh-CN" sz="1600" dirty="0"/>
              <a:t>. </a:t>
            </a:r>
            <a:r>
              <a:rPr lang="en-GB" altLang="zh-CN" sz="1600" dirty="0"/>
              <a:t>However it seems the following part could have a chance to be concluded</a:t>
            </a:r>
          </a:p>
          <a:p>
            <a:pPr marL="1257300" lvl="2" indent="-342900">
              <a:buFont typeface="等线" panose="02010600030101010101" pitchFamily="2" charset="-122"/>
              <a:buChar char="–"/>
            </a:pPr>
            <a:r>
              <a:rPr lang="en-US" altLang="zh-CN" sz="1600" dirty="0"/>
              <a:t>The PCF may send request to NWDAF, including one or multiple sets of QoS parameters, target </a:t>
            </a:r>
            <a:r>
              <a:rPr lang="en-US" altLang="zh-CN" sz="1600" dirty="0" err="1"/>
              <a:t>QoE</a:t>
            </a:r>
            <a:r>
              <a:rPr lang="en-US" altLang="zh-CN" sz="1600" dirty="0"/>
              <a:t>/ service experience/performance information of a service, etc.</a:t>
            </a:r>
            <a:endParaRPr lang="en-GB" altLang="zh-CN" sz="1600" dirty="0"/>
          </a:p>
          <a:p>
            <a:pPr marL="1257300" lvl="2" indent="-342900">
              <a:buFont typeface="等线" panose="02010600030101010101" pitchFamily="2" charset="-122"/>
              <a:buChar char="–"/>
            </a:pPr>
            <a:r>
              <a:rPr lang="en-US" altLang="zh-CN" sz="1600" dirty="0"/>
              <a:t>NWDAF may include one or multiple set(s) of candidate QoS parameters associated with the corresponding priorities and predicted target </a:t>
            </a:r>
            <a:r>
              <a:rPr lang="en-US" altLang="zh-CN" sz="1600" dirty="0" err="1"/>
              <a:t>QoE</a:t>
            </a:r>
            <a:r>
              <a:rPr lang="en-US" altLang="zh-CN" sz="1600" dirty="0"/>
              <a:t>/ service experience/performance information.</a:t>
            </a:r>
          </a:p>
          <a:p>
            <a:pPr marL="1257300" lvl="2" indent="-342900">
              <a:buFont typeface="等线" panose="02010600030101010101" pitchFamily="2" charset="-122"/>
              <a:buChar char="–"/>
            </a:pPr>
            <a:r>
              <a:rPr lang="en-GB" sz="1600" dirty="0"/>
              <a:t>It is FFS whether to introduce new service or reuse existing service for providing candidate QoS.</a:t>
            </a:r>
          </a:p>
          <a:p>
            <a:pPr lvl="1"/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19369412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119032" y="2194371"/>
            <a:ext cx="5566488" cy="25729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BACKUP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656168095"/>
      </p:ext>
    </p:extLst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2737</TotalTime>
  <Words>598</Words>
  <Application>Microsoft Office PowerPoint</Application>
  <PresentationFormat>宽屏</PresentationFormat>
  <Paragraphs>53</Paragraphs>
  <Slides>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15" baseType="lpstr">
      <vt:lpstr>Arial </vt:lpstr>
      <vt:lpstr>맑은 고딕</vt:lpstr>
      <vt:lpstr>等线</vt:lpstr>
      <vt:lpstr>等线 Light</vt:lpstr>
      <vt:lpstr>宋体</vt:lpstr>
      <vt:lpstr>Arial</vt:lpstr>
      <vt:lpstr>Calibri</vt:lpstr>
      <vt:lpstr>Times New Roman</vt:lpstr>
      <vt:lpstr>Wingdings</vt:lpstr>
      <vt:lpstr>Office 主题​​</vt:lpstr>
      <vt:lpstr>Office Theme</vt:lpstr>
      <vt:lpstr>FS_AIML_CN KI#3 summary &amp; potential way forward proposal</vt:lpstr>
      <vt:lpstr>KI#3: NWDAF-assisted policy control and QoS enhancement</vt:lpstr>
      <vt:lpstr>KI#3: NWDAF-assisted policy control and QoS enhancement</vt:lpstr>
      <vt:lpstr>BACKUP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vivo1</dc:creator>
  <cp:lastModifiedBy>vivo4</cp:lastModifiedBy>
  <cp:revision>186</cp:revision>
  <dcterms:created xsi:type="dcterms:W3CDTF">2024-05-14T06:34:21Z</dcterms:created>
  <dcterms:modified xsi:type="dcterms:W3CDTF">2024-05-20T09:34:55Z</dcterms:modified>
</cp:coreProperties>
</file>