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95" r:id="rId6"/>
    <p:sldId id="909" r:id="rId7"/>
    <p:sldId id="810" r:id="rId8"/>
    <p:sldId id="967" r:id="rId9"/>
    <p:sldId id="968" r:id="rId10"/>
    <p:sldId id="9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FF99FF"/>
    <a:srgbClr val="FFCCFF"/>
    <a:srgbClr val="FF3300"/>
    <a:srgbClr val="FF33CC"/>
    <a:srgbClr val="FF6699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678EE-79B5-4605-B917-BBB5A7CE9AF6}" v="3" dt="2024-04-22T11:31:08.3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90E678EE-79B5-4605-B917-BBB5A7CE9AF6}"/>
    <pc:docChg chg="custSel modSld">
      <pc:chgData name="Shabnam Sultana" userId="65b107c6-3ab7-432d-8a17-9eeb35e3ae6f" providerId="ADAL" clId="{90E678EE-79B5-4605-B917-BBB5A7CE9AF6}" dt="2024-04-22T11:36:26.171" v="217" actId="20577"/>
      <pc:docMkLst>
        <pc:docMk/>
      </pc:docMkLst>
      <pc:sldChg chg="modSp mod">
        <pc:chgData name="Shabnam Sultana" userId="65b107c6-3ab7-432d-8a17-9eeb35e3ae6f" providerId="ADAL" clId="{90E678EE-79B5-4605-B917-BBB5A7CE9AF6}" dt="2024-04-22T11:26:40" v="143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90E678EE-79B5-4605-B917-BBB5A7CE9AF6}" dt="2024-04-22T11:26:40" v="143" actId="20577"/>
          <ac:spMkLst>
            <pc:docMk/>
            <pc:sldMk cId="287321685" sldId="795"/>
            <ac:spMk id="6" creationId="{00000000-0000-0000-0000-000000000000}"/>
          </ac:spMkLst>
        </pc:spChg>
        <pc:graphicFrameChg chg="mod">
          <ac:chgData name="Shabnam Sultana" userId="65b107c6-3ab7-432d-8a17-9eeb35e3ae6f" providerId="ADAL" clId="{90E678EE-79B5-4605-B917-BBB5A7CE9AF6}" dt="2024-04-22T11:24:58.058" v="129" actId="1076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modSp mod">
        <pc:chgData name="Shabnam Sultana" userId="65b107c6-3ab7-432d-8a17-9eeb35e3ae6f" providerId="ADAL" clId="{90E678EE-79B5-4605-B917-BBB5A7CE9AF6}" dt="2024-04-22T11:36:26.171" v="217" actId="20577"/>
        <pc:sldMkLst>
          <pc:docMk/>
          <pc:sldMk cId="3384665742" sldId="909"/>
        </pc:sldMkLst>
        <pc:graphicFrameChg chg="mod modGraphic">
          <ac:chgData name="Shabnam Sultana" userId="65b107c6-3ab7-432d-8a17-9eeb35e3ae6f" providerId="ADAL" clId="{90E678EE-79B5-4605-B917-BBB5A7CE9AF6}" dt="2024-04-22T11:36:26.171" v="217" actId="2057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S2-2405632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#162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Changsha, China, April 15 – April 19,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WG2#162</a:t>
            </a:r>
            <a:r>
              <a:rPr lang="en-GB" altLang="de-DE" sz="1200" baseline="0">
                <a:solidFill>
                  <a:schemeClr val="bg1"/>
                </a:solidFill>
              </a:rPr>
              <a:t>  April 15 – April 19,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Status Report </a:t>
            </a:r>
            <a:r>
              <a:rPr lang="en-GB" altLang="ko-KR" sz="40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206935"/>
              </p:ext>
            </p:extLst>
          </p:nvPr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729864"/>
              </p:ext>
            </p:extLst>
          </p:nvPr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3231</TotalTime>
  <Words>1294</Words>
  <Application>Microsoft Office PowerPoint</Application>
  <PresentationFormat>화면 슬라이드 쇼(4:3)</PresentationFormat>
  <Paragraphs>153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FS_UAS_Ph3 Status Report 🛩🛩</vt:lpstr>
      <vt:lpstr>FS_UAS_Ph3 Status after SA2#162</vt:lpstr>
      <vt:lpstr>PowerPoint 프레젠테이션</vt:lpstr>
      <vt:lpstr>BACKUP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2103</cp:revision>
  <dcterms:created xsi:type="dcterms:W3CDTF">2008-08-30T09:32:10Z</dcterms:created>
  <dcterms:modified xsi:type="dcterms:W3CDTF">2024-04-22T13:27:18Z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