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6"/>
  </p:notesMasterIdLst>
  <p:handoutMasterIdLst>
    <p:handoutMasterId r:id="rId7"/>
  </p:handoutMasterIdLst>
  <p:sldIdLst>
    <p:sldId id="909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106" d="100"/>
          <a:sy n="106" d="100"/>
        </p:scale>
        <p:origin x="12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28-Feb-24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28-Feb-24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63357" y="316853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S2-2311849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#159</a:t>
            </a:r>
          </a:p>
          <a:p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 – 13 September, 2023, Xiamen, China</a:t>
            </a:r>
            <a:endParaRPr lang="zh-CN" altLang="zh-CN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WG2#161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 Athens, 26 February – 01 March,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59" y="1484768"/>
            <a:ext cx="8554481" cy="4535031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kern="0" dirty="0" smtClean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0" dirty="0" smtClean="0"/>
              <a:t>Status </a:t>
            </a:r>
            <a:r>
              <a:rPr lang="en-US" altLang="zh-CN" sz="1800" kern="0" dirty="0"/>
              <a:t>reports are requested from all rapporteurs of Rel-18 and Rel-19 Work Items and Study </a:t>
            </a:r>
            <a:r>
              <a:rPr lang="en-US" altLang="zh-CN" sz="1800" kern="0" dirty="0" smtClean="0"/>
              <a:t>Items</a:t>
            </a:r>
            <a:endParaRPr lang="en-US" altLang="zh-CN" sz="18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0" dirty="0" smtClean="0"/>
              <a:t>Draft reports should be sent out for review by 23:59 UTC Tuesday 5</a:t>
            </a:r>
            <a:r>
              <a:rPr lang="en-US" altLang="zh-CN" sz="1800" kern="0" baseline="30000" dirty="0" smtClean="0"/>
              <a:t>th</a:t>
            </a:r>
            <a:r>
              <a:rPr lang="en-US" altLang="zh-CN" sz="1800" kern="0" dirty="0" smtClean="0"/>
              <a:t> March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final status report is expected by 23:59 UTC Friday 8th </a:t>
            </a:r>
            <a:r>
              <a:rPr lang="en-US" altLang="zh-CN" sz="1800" kern="0" dirty="0" smtClean="0"/>
              <a:t>March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kern="0" dirty="0" smtClean="0"/>
              <a:t>Rel-19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0" dirty="0" smtClean="0"/>
              <a:t>Show the per-meeting work plan for the item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0" dirty="0" smtClean="0"/>
              <a:t>Describe at a high level what has been achieved (KI’s agreed, solutions documents, </a:t>
            </a:r>
            <a:r>
              <a:rPr lang="en-US" altLang="zh-CN" sz="1800" kern="0" dirty="0" err="1" smtClean="0"/>
              <a:t>etc</a:t>
            </a:r>
            <a:r>
              <a:rPr lang="en-US" altLang="zh-CN" sz="1800" kern="0" dirty="0" smtClean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0" dirty="0" smtClean="0"/>
              <a:t>Compare progress against the agreed work plan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0" dirty="0" smtClean="0"/>
              <a:t>Highlight any issues that could block progress in </a:t>
            </a:r>
            <a:r>
              <a:rPr lang="en-US" altLang="zh-CN" sz="1800" kern="0" smtClean="0"/>
              <a:t>future meetings</a:t>
            </a:r>
            <a:endParaRPr lang="en-US" altLang="zh-CN" sz="18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0" dirty="0" smtClean="0"/>
              <a:t>Describe the plan for the next meeting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kern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F9F54C7A-8190-69C7-1325-6C27553C398B}"/>
              </a:ext>
            </a:extLst>
          </p:cNvPr>
          <p:cNvSpPr txBox="1">
            <a:spLocks/>
          </p:cNvSpPr>
          <p:nvPr/>
        </p:nvSpPr>
        <p:spPr bwMode="auto">
          <a:xfrm>
            <a:off x="422359" y="365704"/>
            <a:ext cx="5997400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 smtClean="0">
                <a:solidFill>
                  <a:schemeClr val="tx1"/>
                </a:solidFill>
              </a:rPr>
              <a:t>Rel-18/Rel-19 status report guidance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6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schemas.microsoft.com/office/2006/metadata/properties"/>
    <ds:schemaRef ds:uri="dcc30912-d230-4cc2-b11f-bb5ca2a6b6f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2723</TotalTime>
  <Words>98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Times New Roman</vt:lpstr>
      <vt:lpstr>Office Theme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Andy Bennett</cp:lastModifiedBy>
  <cp:revision>1939</cp:revision>
  <dcterms:created xsi:type="dcterms:W3CDTF">2008-08-30T09:32:10Z</dcterms:created>
  <dcterms:modified xsi:type="dcterms:W3CDTF">2024-02-28T11:51:59Z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