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6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95" autoAdjust="0"/>
    <p:restoredTop sz="86016" autoAdjust="0"/>
  </p:normalViewPr>
  <p:slideViewPr>
    <p:cSldViewPr snapToGrid="0">
      <p:cViewPr varScale="1">
        <p:scale>
          <a:sx n="85" d="100"/>
          <a:sy n="85" d="100"/>
        </p:scale>
        <p:origin x="244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2564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 WG2 Meeting #161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26 – March 01, 2024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S2-2401898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S2-230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275" y="2041082"/>
            <a:ext cx="10744142" cy="1466499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Status Report for GMEC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SA2#161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828" y="2931479"/>
            <a:ext cx="10976972" cy="3327693"/>
          </a:xfrm>
        </p:spPr>
        <p:txBody>
          <a:bodyPr/>
          <a:lstStyle/>
          <a:p>
            <a:r>
              <a:rPr lang="en-US" altLang="en-US" sz="1800" dirty="0"/>
              <a:t>R</a:t>
            </a:r>
            <a:r>
              <a:rPr lang="en-US" altLang="de-DE" sz="1800" dirty="0"/>
              <a:t>esolve </a:t>
            </a:r>
            <a:r>
              <a:rPr lang="en-US" altLang="zh-CN" sz="1800" dirty="0"/>
              <a:t>Maintenance CRs for </a:t>
            </a:r>
            <a:r>
              <a:rPr lang="en-US" altLang="de-DE" sz="1800" dirty="0"/>
              <a:t>KI#1 </a:t>
            </a:r>
            <a:r>
              <a:rPr lang="en-US" altLang="zh-CN" sz="1800" dirty="0"/>
              <a:t>in SA2#160 ad-hoc</a:t>
            </a:r>
          </a:p>
          <a:p>
            <a:pPr lvl="1"/>
            <a:r>
              <a:rPr lang="en-US" altLang="zh-CN" sz="1600" dirty="0"/>
              <a:t>Agree 1 CR regarding Maximum Group Data Rate </a:t>
            </a:r>
          </a:p>
          <a:p>
            <a:pPr lvl="1"/>
            <a:r>
              <a:rPr lang="en-US" altLang="zh-CN" sz="1600" dirty="0"/>
              <a:t>Agree 2 CR regarding  PDU Session handling between normal PDU session and LADN PDU session in SA2#160 ad-hoc</a:t>
            </a:r>
          </a:p>
          <a:p>
            <a:r>
              <a:rPr lang="en-US" altLang="zh-CN" sz="1800" dirty="0"/>
              <a:t>Resolve Maintenance CRs for </a:t>
            </a:r>
            <a:r>
              <a:rPr lang="en-US" altLang="de-DE" sz="1800" dirty="0"/>
              <a:t>KI#3 </a:t>
            </a:r>
            <a:r>
              <a:rPr lang="en-US" altLang="zh-CN" sz="1800" dirty="0"/>
              <a:t>in SA2#160 ad-hoc</a:t>
            </a:r>
          </a:p>
          <a:p>
            <a:pPr lvl="1"/>
            <a:r>
              <a:rPr lang="en-US" altLang="zh-CN" sz="1600" dirty="0"/>
              <a:t>Agree 1 CR regarding temporal invalidity condition</a:t>
            </a:r>
          </a:p>
          <a:p>
            <a:pPr lvl="1"/>
            <a:r>
              <a:rPr lang="en-US" altLang="zh-CN" sz="1600" dirty="0"/>
              <a:t>Agree 1 CR regarding QoS for a UE or group of UEs</a:t>
            </a:r>
          </a:p>
          <a:p>
            <a:pPr lvl="1"/>
            <a:r>
              <a:rPr lang="en-US" altLang="zh-CN" sz="1600" dirty="0"/>
              <a:t>Postpone CRs for TSCTSF option vs UDR/PCF option</a:t>
            </a:r>
          </a:p>
          <a:p>
            <a:r>
              <a:rPr lang="en-US" altLang="de-DE" sz="1800" dirty="0"/>
              <a:t>Not on agenda in SA2#161</a:t>
            </a:r>
          </a:p>
          <a:p>
            <a:r>
              <a:rPr lang="en-US" altLang="de-DE" sz="1800" dirty="0"/>
              <a:t>Next Step: </a:t>
            </a:r>
            <a:r>
              <a:rPr lang="en-US" altLang="en-US" sz="1800" dirty="0"/>
              <a:t>Continue </a:t>
            </a:r>
            <a:r>
              <a:rPr lang="en-US" altLang="zh-CN" sz="1800" dirty="0"/>
              <a:t>maintenance work</a:t>
            </a:r>
          </a:p>
          <a:p>
            <a:endParaRPr lang="en-US" altLang="de-DE" sz="1800" dirty="0"/>
          </a:p>
          <a:p>
            <a:endParaRPr lang="en-US" altLang="de-DE" sz="1600" dirty="0">
              <a:solidFill>
                <a:schemeClr val="accent1"/>
              </a:solidFill>
            </a:endParaRPr>
          </a:p>
          <a:p>
            <a:endParaRPr lang="en-US" altLang="en-US" sz="1800" dirty="0">
              <a:solidFill>
                <a:schemeClr val="accent1"/>
              </a:solidFill>
              <a:highlight>
                <a:srgbClr val="FF0000"/>
              </a:highlight>
            </a:endParaRPr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948985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SI/WI Status at SA#103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974" y="3504770"/>
            <a:ext cx="11155532" cy="2812903"/>
          </a:xfrm>
        </p:spPr>
        <p:txBody>
          <a:bodyPr/>
          <a:lstStyle/>
          <a:p>
            <a:r>
              <a:rPr lang="de-DE" altLang="de-DE" sz="1600" kern="0" dirty="0"/>
              <a:t>Progress since SA#102:</a:t>
            </a:r>
          </a:p>
          <a:p>
            <a:pPr lvl="1"/>
            <a:r>
              <a:rPr lang="en-US" altLang="de-DE" sz="1400" dirty="0"/>
              <a:t>Resolve Maintenance CRs for KI#1, KI#3</a:t>
            </a:r>
            <a:r>
              <a:rPr lang="zh-CN" altLang="en-US" sz="1400" dirty="0"/>
              <a:t>：</a:t>
            </a:r>
            <a:r>
              <a:rPr lang="en-US" altLang="de-DE" sz="1400" dirty="0"/>
              <a:t>2 CRs to TS 23.501 agreed</a:t>
            </a:r>
            <a:r>
              <a:rPr lang="en-US" altLang="zh-CN" sz="1400" dirty="0"/>
              <a:t>, </a:t>
            </a:r>
            <a:r>
              <a:rPr lang="en-US" altLang="de-DE" sz="1400" dirty="0"/>
              <a:t>2 CRs to TS 23.502 agreed</a:t>
            </a:r>
            <a:r>
              <a:rPr lang="en-US" altLang="zh-CN" sz="1400" dirty="0"/>
              <a:t>, </a:t>
            </a:r>
            <a:r>
              <a:rPr lang="en-US" altLang="de-DE" sz="1400" dirty="0"/>
              <a:t>1 CR to TS 23.503 agreed</a:t>
            </a:r>
          </a:p>
          <a:p>
            <a:r>
              <a:rPr lang="en-US" altLang="en-US" sz="1600" dirty="0"/>
              <a:t>No RAN impacts and dependencies</a:t>
            </a:r>
          </a:p>
          <a:p>
            <a:r>
              <a:rPr lang="en-US" altLang="en-US" sz="1600" dirty="0"/>
              <a:t>Have CT impacts on KI#1, KI#3</a:t>
            </a:r>
          </a:p>
          <a:p>
            <a:r>
              <a:rPr lang="en-US" altLang="en-US" sz="1600" dirty="0"/>
              <a:t>No Outstanding Issue</a:t>
            </a:r>
          </a:p>
          <a:p>
            <a:r>
              <a:rPr lang="en-US" altLang="en-US" sz="1600" dirty="0"/>
              <a:t>No Contentious Issue</a:t>
            </a:r>
          </a:p>
          <a:p>
            <a:r>
              <a:rPr lang="en-US" altLang="en-US" sz="1600" dirty="0"/>
              <a:t>Next Steps:  Continue </a:t>
            </a:r>
            <a:r>
              <a:rPr lang="en-US" altLang="zh-CN" sz="1600" dirty="0"/>
              <a:t>maintenance work</a:t>
            </a:r>
          </a:p>
          <a:p>
            <a:endParaRPr lang="en-US" altLang="zh-CN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9CC581D7-42D9-42C6-B7E2-E4962D9D04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4126167"/>
              </p:ext>
            </p:extLst>
          </p:nvPr>
        </p:nvGraphicFramePr>
        <p:xfrm>
          <a:off x="1690965" y="1804297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46917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11329</TotalTime>
  <Words>264</Words>
  <Application>Microsoft Office PowerPoint</Application>
  <PresentationFormat>宽屏</PresentationFormat>
  <Paragraphs>51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Status Report for GMEC</vt:lpstr>
      <vt:lpstr>GMEC Status after SA2#161</vt:lpstr>
      <vt:lpstr>GMEC SI/WI Status at SA#103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1034</cp:revision>
  <dcterms:created xsi:type="dcterms:W3CDTF">2010-02-05T13:52:04Z</dcterms:created>
  <dcterms:modified xsi:type="dcterms:W3CDTF">2024-03-08T16:27:01Z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(3)Yxj4sGi71aYYZ+5I+YA6EC4s7jd2LO3nuBE3XifYpdA4dOFN2aYk5Gnrt3W8YLz277bfkQks
6X0J3tcUgsjLrK9cznydntTZy5xnWaFgVRk8bpbSNEbagy3BFnn+T9n4qa2sYtkPNkE17kJ6
vfnpV/RUMPwwkBfIQYCyPwunaiWVddUXxcLSTNBjrv6AxNfjty/P9U/piSrHS5+WM0jueXm3
OtQd60lDsiTWbOPH55</vt:lpwstr>
  </property>
  <property fmtid="{D5CDD505-2E9C-101B-9397-08002B2CF9AE}" pid="4" name="_2015_ms_pID_7253431">
    <vt:lpwstr>y+C7U35s6587KHhlCpgCdaXoT3n0P/25pJMVAjnwY/PsOMnJqzA7aM
IGoIz19DrnPah82Gle4O/BRgVM5JYCac16m4zfBKOjeJZP/LaujGrve4X1G0jEiVwoqFDMG1
EMuoBnZ2qgiEqFoYWAMY81e3e41tdnyXnKMt5d0phCuyexoKm7T2DbtLRcGz4xmm0sSDV3iG
WyDCeqzC7qiykfvAFE6wkaTKlvnCKGd2/zSP</vt:lpwstr>
  </property>
  <property fmtid="{D5CDD505-2E9C-101B-9397-08002B2CF9AE}" pid="5" name="_2015_ms_pID_7253432">
    <vt:lpwstr>TA==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1709585356</vt:lpwstr>
  </property>
</Properties>
</file>