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10"/>
  </p:handoutMasterIdLst>
  <p:sldIdLst>
    <p:sldId id="303" r:id="rId5"/>
    <p:sldId id="826" r:id="rId7"/>
    <p:sldId id="828" r:id="rId8"/>
    <p:sldId id="82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401887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61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dirty="0" smtClean="0">
                <a:latin typeface="+mn-lt"/>
                <a:sym typeface="+mn-ea"/>
              </a:rPr>
              <a:t>26 Febraury - 1 March, 2024, Athens, Greece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401887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61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dirty="0" smtClean="0">
                <a:latin typeface="+mn-lt"/>
                <a:sym typeface="+mn-ea"/>
              </a:rPr>
              <a:t>26 Febraury - 1 March, 2024, Athens, Greece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401887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61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dirty="0" smtClean="0">
                <a:latin typeface="+mn-lt"/>
                <a:sym typeface="+mn-ea"/>
              </a:rPr>
              <a:t>26 Febraury - 1 March, 2024, Athens, Greece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</a:t>
            </a: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G2#16</a:t>
            </a:r>
            <a:r>
              <a:rPr lang="en-US" altLang="en-GB" sz="1300" dirty="0">
                <a:solidFill>
                  <a:schemeClr val="bg1"/>
                </a:solidFill>
                <a:latin typeface="+mn-lt"/>
              </a:rPr>
              <a:t>1 26 Feb. - 1 Mar.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, 202</a:t>
            </a:r>
            <a:r>
              <a:rPr lang="en-US" altLang="en-GB" sz="1300" dirty="0">
                <a:solidFill>
                  <a:schemeClr val="bg1"/>
                </a:solidFill>
                <a:latin typeface="+mn-lt"/>
                <a:sym typeface="+mn-ea"/>
              </a:rPr>
              <a:t>4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lang="en-US" altLang="en-GB" sz="1300" dirty="0">
                <a:solidFill>
                  <a:schemeClr val="bg1"/>
                </a:solidFill>
                <a:latin typeface="+mn-lt"/>
                <a:sym typeface="+mn-ea"/>
              </a:rPr>
              <a:t>Athens, Greece</a:t>
            </a:r>
            <a:endParaRPr lang="en-US" altLang="en-GB" sz="1300" baseline="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</a:t>
            </a: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G2#16</a:t>
            </a:r>
            <a:r>
              <a:rPr lang="en-US" altLang="en-GB" sz="1300" dirty="0">
                <a:solidFill>
                  <a:schemeClr val="bg1"/>
                </a:solidFill>
                <a:latin typeface="+mn-lt"/>
              </a:rPr>
              <a:t>1 26 Feb. - 1 Mar.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, 202</a:t>
            </a:r>
            <a:r>
              <a:rPr lang="en-US" altLang="en-GB" sz="1300" dirty="0">
                <a:solidFill>
                  <a:schemeClr val="bg1"/>
                </a:solidFill>
                <a:latin typeface="+mn-lt"/>
                <a:sym typeface="+mn-ea"/>
              </a:rPr>
              <a:t>4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lang="en-US" altLang="en-GB" sz="1300" dirty="0">
                <a:solidFill>
                  <a:schemeClr val="bg1"/>
                </a:solidFill>
                <a:latin typeface="+mn-lt"/>
                <a:sym typeface="+mn-ea"/>
              </a:rPr>
              <a:t>Athens, Greece</a:t>
            </a:r>
            <a:endParaRPr lang="en-US" altLang="en-GB" sz="1300" baseline="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</a:t>
            </a: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G2#16</a:t>
            </a:r>
            <a:r>
              <a:rPr lang="en-US" altLang="en-GB" sz="1300" dirty="0">
                <a:solidFill>
                  <a:schemeClr val="bg1"/>
                </a:solidFill>
                <a:latin typeface="+mn-lt"/>
              </a:rPr>
              <a:t>1 26 Feb. - 1 Mar.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, 202</a:t>
            </a:r>
            <a:r>
              <a:rPr lang="en-US" altLang="en-GB" sz="1300" dirty="0">
                <a:solidFill>
                  <a:schemeClr val="bg1"/>
                </a:solidFill>
                <a:latin typeface="+mn-lt"/>
                <a:sym typeface="+mn-ea"/>
              </a:rPr>
              <a:t>4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lang="en-US" altLang="en-GB" sz="1300" dirty="0">
                <a:solidFill>
                  <a:schemeClr val="bg1"/>
                </a:solidFill>
                <a:latin typeface="+mn-lt"/>
                <a:sym typeface="+mn-ea"/>
              </a:rPr>
              <a:t>Athens, Greece</a:t>
            </a:r>
            <a:endParaRPr lang="en-US" altLang="en-GB" sz="1300" baseline="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SA2#160AH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17 related </a:t>
            </a:r>
            <a:r>
              <a:rPr lang="en-US" altLang="zh-CN" sz="1400" dirty="0" smtClean="0"/>
              <a:t>contributions were submitted to #160AHE and 16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Reply LS to CT4 is sent to clarify that SA2 may only update the difinition of AR media description based on SA4 progress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SA2 clarified that how to download application list via Bootstrap DC is out of scope of SA2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correction and editorial changes if needed 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SA2#161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9 related </a:t>
            </a:r>
            <a:r>
              <a:rPr lang="en-US" altLang="zh-CN" sz="1400" dirty="0" smtClean="0"/>
              <a:t>contributions were submitted to #161 and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Reply LS to GSMA t is sent to clarify that the solution of </a:t>
            </a: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netowrk initiated data channel establishement</a:t>
            </a: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 will be provided in R19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correction and editorial changes if needed 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SA#103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26 related </a:t>
            </a:r>
            <a:r>
              <a:rPr lang="en-US" altLang="zh-CN" sz="1400" dirty="0" smtClean="0"/>
              <a:t>contributions were submitted to #160AHE and #161 and 25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Reply LS to GSMA t is sent to clarify that the solution of </a:t>
            </a: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netowrk initiated data channel establishement</a:t>
            </a: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 will be provided in R19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Reply LS to CT4 is sent to clarify that SA2 may only update the difinition of AR media description based on SA4 progress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SA2 clarified that how to download application list via Bootstrap DC is out of scope of SA2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correction and editorial changes if needed 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1825</Words>
  <Application>WPS 演示</Application>
  <PresentationFormat>全屏显示(4:3)</PresentationFormat>
  <Paragraphs>102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Office Theme</vt:lpstr>
      <vt:lpstr>1_Office Theme</vt:lpstr>
      <vt:lpstr>2_Office Theme</vt:lpstr>
      <vt:lpstr>   NG_RTC Status Report</vt:lpstr>
      <vt:lpstr>NG_RTC status after SA2#161</vt:lpstr>
      <vt:lpstr>NG_RTC status after SA2#160AH</vt:lpstr>
      <vt:lpstr>NG_RTC status after SA2#161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1537</cp:revision>
  <dcterms:created xsi:type="dcterms:W3CDTF">2008-08-30T09:32:00Z</dcterms:created>
  <dcterms:modified xsi:type="dcterms:W3CDTF">2024-03-08T01:32:55Z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5FD95D08169D4213AF4FBC974D812DEC</vt:lpwstr>
  </property>
  <property fmtid="{D5CDD505-2E9C-101B-9397-08002B2CF9AE}" pid="14" name="KSOProductBuildVer">
    <vt:lpwstr>2052-11.8.2.12085</vt:lpwstr>
  </property>
</Properties>
</file>