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797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3" d="100"/>
          <a:sy n="163" d="100"/>
        </p:scale>
        <p:origin x="20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C8BC4A1C-BF26-4C93-9DE8-6FB49082467E}"/>
    <pc:docChg chg="custSel modSld modMainMaster">
      <pc:chgData name="Hong Cheng" userId="2d0b1172-628d-45ff-b9ab-d2d61d870e1b" providerId="ADAL" clId="{C8BC4A1C-BF26-4C93-9DE8-6FB49082467E}" dt="2023-08-28T17:37:21.907" v="485" actId="13926"/>
      <pc:docMkLst>
        <pc:docMk/>
      </pc:docMkLst>
      <pc:sldChg chg="modSp mod">
        <pc:chgData name="Hong Cheng" userId="2d0b1172-628d-45ff-b9ab-d2d61d870e1b" providerId="ADAL" clId="{C8BC4A1C-BF26-4C93-9DE8-6FB49082467E}" dt="2023-08-28T16:05:19.842" v="17" actId="6549"/>
        <pc:sldMkLst>
          <pc:docMk/>
          <pc:sldMk cId="0" sldId="303"/>
        </pc:sldMkLst>
        <pc:spChg chg="mod">
          <ac:chgData name="Hong Cheng" userId="2d0b1172-628d-45ff-b9ab-d2d61d870e1b" providerId="ADAL" clId="{C8BC4A1C-BF26-4C93-9DE8-6FB49082467E}" dt="2023-08-28T16:05:19.842" v="17" actId="6549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Hong Cheng" userId="2d0b1172-628d-45ff-b9ab-d2d61d870e1b" providerId="ADAL" clId="{C8BC4A1C-BF26-4C93-9DE8-6FB49082467E}" dt="2023-08-28T17:36:02.952" v="484"/>
        <pc:sldMkLst>
          <pc:docMk/>
          <pc:sldMk cId="1200233846" sldId="795"/>
        </pc:sldMkLst>
        <pc:spChg chg="mod">
          <ac:chgData name="Hong Cheng" userId="2d0b1172-628d-45ff-b9ab-d2d61d870e1b" providerId="ADAL" clId="{C8BC4A1C-BF26-4C93-9DE8-6FB49082467E}" dt="2023-08-28T16:42:15.927" v="18" actId="20577"/>
          <ac:spMkLst>
            <pc:docMk/>
            <pc:sldMk cId="1200233846" sldId="795"/>
            <ac:spMk id="2" creationId="{E6ED52C4-5430-4D56-8D2A-947A8B15DB3C}"/>
          </ac:spMkLst>
        </pc:spChg>
        <pc:spChg chg="mod">
          <ac:chgData name="Hong Cheng" userId="2d0b1172-628d-45ff-b9ab-d2d61d870e1b" providerId="ADAL" clId="{C8BC4A1C-BF26-4C93-9DE8-6FB49082467E}" dt="2023-08-28T17:36:02.952" v="484"/>
          <ac:spMkLst>
            <pc:docMk/>
            <pc:sldMk cId="1200233846" sldId="795"/>
            <ac:spMk id="5" creationId="{15D28A3F-B4FD-414F-9637-F7C890005039}"/>
          </ac:spMkLst>
        </pc:spChg>
        <pc:graphicFrameChg chg="modGraphic">
          <ac:chgData name="Hong Cheng" userId="2d0b1172-628d-45ff-b9ab-d2d61d870e1b" providerId="ADAL" clId="{C8BC4A1C-BF26-4C93-9DE8-6FB49082467E}" dt="2023-08-28T16:42:28.629" v="19" actId="6549"/>
          <ac:graphicFrameMkLst>
            <pc:docMk/>
            <pc:sldMk cId="1200233846" sldId="795"/>
            <ac:graphicFrameMk id="7" creationId="{8E7B86D5-0B56-4201-87AC-24C0DDEF5E75}"/>
          </ac:graphicFrameMkLst>
        </pc:graphicFrameChg>
      </pc:sldChg>
      <pc:sldChg chg="delSp modSp mod">
        <pc:chgData name="Hong Cheng" userId="2d0b1172-628d-45ff-b9ab-d2d61d870e1b" providerId="ADAL" clId="{C8BC4A1C-BF26-4C93-9DE8-6FB49082467E}" dt="2023-08-28T17:33:57.270" v="358" actId="20577"/>
        <pc:sldMkLst>
          <pc:docMk/>
          <pc:sldMk cId="2039749291" sldId="796"/>
        </pc:sldMkLst>
        <pc:spChg chg="mod">
          <ac:chgData name="Hong Cheng" userId="2d0b1172-628d-45ff-b9ab-d2d61d870e1b" providerId="ADAL" clId="{C8BC4A1C-BF26-4C93-9DE8-6FB49082467E}" dt="2023-08-28T17:33:24.436" v="352" actId="20577"/>
          <ac:spMkLst>
            <pc:docMk/>
            <pc:sldMk cId="2039749291" sldId="796"/>
            <ac:spMk id="2" creationId="{7004E1B6-7C10-4462-B5DD-BB275803E4D3}"/>
          </ac:spMkLst>
        </pc:spChg>
        <pc:spChg chg="mod">
          <ac:chgData name="Hong Cheng" userId="2d0b1172-628d-45ff-b9ab-d2d61d870e1b" providerId="ADAL" clId="{C8BC4A1C-BF26-4C93-9DE8-6FB49082467E}" dt="2023-08-28T17:33:57.270" v="358" actId="20577"/>
          <ac:spMkLst>
            <pc:docMk/>
            <pc:sldMk cId="2039749291" sldId="796"/>
            <ac:spMk id="4" creationId="{07639B51-7A60-40FF-963D-02AC48416E72}"/>
          </ac:spMkLst>
        </pc:spChg>
        <pc:graphicFrameChg chg="del">
          <ac:chgData name="Hong Cheng" userId="2d0b1172-628d-45ff-b9ab-d2d61d870e1b" providerId="ADAL" clId="{C8BC4A1C-BF26-4C93-9DE8-6FB49082467E}" dt="2023-08-28T17:33:46.271" v="354" actId="478"/>
          <ac:graphicFrameMkLst>
            <pc:docMk/>
            <pc:sldMk cId="2039749291" sldId="796"/>
            <ac:graphicFrameMk id="8" creationId="{F56DA99D-AAE9-F73C-73EA-8C8827F5A08B}"/>
          </ac:graphicFrameMkLst>
        </pc:graphicFrameChg>
      </pc:sldChg>
      <pc:sldChg chg="modSp mod">
        <pc:chgData name="Hong Cheng" userId="2d0b1172-628d-45ff-b9ab-d2d61d870e1b" providerId="ADAL" clId="{C8BC4A1C-BF26-4C93-9DE8-6FB49082467E}" dt="2023-08-28T17:37:21.907" v="485" actId="13926"/>
        <pc:sldMkLst>
          <pc:docMk/>
          <pc:sldMk cId="2816755337" sldId="797"/>
        </pc:sldMkLst>
        <pc:spChg chg="mod">
          <ac:chgData name="Hong Cheng" userId="2d0b1172-628d-45ff-b9ab-d2d61d870e1b" providerId="ADAL" clId="{C8BC4A1C-BF26-4C93-9DE8-6FB49082467E}" dt="2023-08-28T16:45:14.168" v="147" actId="20577"/>
          <ac:spMkLst>
            <pc:docMk/>
            <pc:sldMk cId="2816755337" sldId="797"/>
            <ac:spMk id="2" creationId="{7004E1B6-7C10-4462-B5DD-BB275803E4D3}"/>
          </ac:spMkLst>
        </pc:spChg>
        <pc:spChg chg="mod">
          <ac:chgData name="Hong Cheng" userId="2d0b1172-628d-45ff-b9ab-d2d61d870e1b" providerId="ADAL" clId="{C8BC4A1C-BF26-4C93-9DE8-6FB49082467E}" dt="2023-08-28T17:37:21.907" v="485" actId="13926"/>
          <ac:spMkLst>
            <pc:docMk/>
            <pc:sldMk cId="2816755337" sldId="797"/>
            <ac:spMk id="5" creationId="{88DB0DF5-3773-4C51-A7A1-AB98B0519144}"/>
          </ac:spMkLst>
        </pc:spChg>
        <pc:graphicFrameChg chg="modGraphic">
          <ac:chgData name="Hong Cheng" userId="2d0b1172-628d-45ff-b9ab-d2d61d870e1b" providerId="ADAL" clId="{C8BC4A1C-BF26-4C93-9DE8-6FB49082467E}" dt="2023-08-28T16:45:09.592" v="146" actId="6549"/>
          <ac:graphicFrameMkLst>
            <pc:docMk/>
            <pc:sldMk cId="2816755337" sldId="797"/>
            <ac:graphicFrameMk id="7" creationId="{C2BD033E-E5DA-4171-8B71-C2F129698C50}"/>
          </ac:graphicFrameMkLst>
        </pc:graphicFrameChg>
      </pc:sldChg>
      <pc:sldMasterChg chg="modSp mod modSldLayout">
        <pc:chgData name="Hong Cheng" userId="2d0b1172-628d-45ff-b9ab-d2d61d870e1b" providerId="ADAL" clId="{C8BC4A1C-BF26-4C93-9DE8-6FB49082467E}" dt="2023-08-28T16:05:00.470" v="7"/>
        <pc:sldMasterMkLst>
          <pc:docMk/>
          <pc:sldMasterMk cId="0" sldId="2147483729"/>
        </pc:sldMasterMkLst>
        <pc:spChg chg="mod">
          <ac:chgData name="Hong Cheng" userId="2d0b1172-628d-45ff-b9ab-d2d61d870e1b" providerId="ADAL" clId="{C8BC4A1C-BF26-4C93-9DE8-6FB49082467E}" dt="2023-08-28T16:05:00.470" v="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C8BC4A1C-BF26-4C93-9DE8-6FB49082467E}" dt="2023-08-28T16:04:36.340" v="1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C8BC4A1C-BF26-4C93-9DE8-6FB49082467E}" dt="2023-08-28T16:04:36.340" v="1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#160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altLang="ko-KR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13 - 17 November, 2023, Chicago, USA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WG2#160, </a:t>
            </a:r>
            <a:r>
              <a:rPr lang="en-US" altLang="de-DE" sz="1200">
                <a:solidFill>
                  <a:schemeClr val="bg1"/>
                </a:solidFill>
              </a:rPr>
              <a:t>13 - 17 November, 2023, Chicago, USA</a:t>
            </a:r>
            <a:r>
              <a:rPr lang="en-GB" altLang="de-DE" sz="1200">
                <a:solidFill>
                  <a:schemeClr val="bg1"/>
                </a:solidFill>
              </a:rPr>
              <a:t>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1981250"/>
            <a:ext cx="8452437" cy="157084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Access Traffic </a:t>
            </a:r>
            <a:br>
              <a:rPr lang="en-US" altLang="zh-CN" b="1" dirty="0"/>
            </a:br>
            <a:r>
              <a:rPr lang="en-US" altLang="zh-CN" b="1" dirty="0"/>
              <a:t>Steering, Switching and Splitting (ATSSS_ph3) 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/>
            </a:br>
            <a:r>
              <a:rPr lang="en-US" altLang="en-US" sz="1800"/>
              <a:t>Apostolis Salkintzis</a:t>
            </a:r>
          </a:p>
          <a:p>
            <a:pPr>
              <a:lnSpc>
                <a:spcPct val="80000"/>
              </a:lnSpc>
            </a:pPr>
            <a:r>
              <a:rPr lang="en-US" altLang="en-US" sz="1800">
                <a:latin typeface="Arial" panose="020B0604020202020204" pitchFamily="34" charset="0"/>
              </a:rPr>
              <a:t>Lenovo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S2-2313857</a:t>
            </a:r>
            <a:endParaRPr lang="zh-CN" altLang="en-US" sz="1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6983E8-A871-3B1F-DECA-88EAB89DE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95" y="3290275"/>
            <a:ext cx="1787295" cy="17872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ATSSS_ph3 </a:t>
            </a:r>
            <a:r>
              <a:rPr lang="en-US" altLang="de-DE" sz="2800" b="1" dirty="0"/>
              <a:t>status after SA2#158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165227"/>
            <a:ext cx="8695692" cy="320430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/>
              <a:t>The study was completed in Oct. 2022 and TR 23.700-53 v18.0.0 is published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/>
              <a:t>Normative work was completed in SA2#156-e (Apr. 17-21, 2023)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/>
              <a:t>Work continues in maintenance mode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/>
              <a:t>None</a:t>
            </a:r>
            <a:endParaRPr lang="de-DE" sz="105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/>
              <a:t>Progress in SA2#160 (corrections and clarifications):</a:t>
            </a:r>
            <a:endParaRPr lang="en-US" altLang="zh-CN" sz="1400" b="1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/>
              <a:t>3 CRs agreed with clarifications on the Redundant Steering Mode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/>
              <a:t>1 CR agreed with corrections and clarifications on the non-3GPP access switching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/>
              <a:t>3 CRs agreed on corrections and clarifications for EPC interworking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B5A085B2-2CC7-3247-1A06-510CD8FBF7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1603605"/>
              </p:ext>
            </p:extLst>
          </p:nvPr>
        </p:nvGraphicFramePr>
        <p:xfrm>
          <a:off x="173406" y="1228969"/>
          <a:ext cx="8810067" cy="197539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7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97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 &gt;</a:t>
                      </a:r>
                    </a:p>
                    <a:p>
                      <a:pPr algn="ctr"/>
                      <a:r>
                        <a:rPr lang="en-US" sz="1400" b="1" i="0">
                          <a:solidFill>
                            <a:schemeClr val="bg1"/>
                          </a:solidFill>
                        </a:rPr>
                        <a:t>SP-220792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SP-220813 &gt; SP-221119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488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zh-CN" sz="3200" b="1" dirty="0"/>
              <a:t>ATSSS_ph3 </a:t>
            </a:r>
            <a:r>
              <a:rPr lang="en-US" altLang="de-DE" b="1" dirty="0"/>
              <a:t>status at SA</a:t>
            </a:r>
            <a:r>
              <a:rPr lang="en-US" altLang="de-DE" b="1"/>
              <a:t>#102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329353"/>
            <a:ext cx="8733881" cy="29408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</a:t>
            </a:r>
            <a:r>
              <a:rPr lang="de-DE" altLang="de-DE" sz="1400" kern="0"/>
              <a:t>#101:</a:t>
            </a:r>
            <a:endParaRPr lang="de-DE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/>
              <a:t>The following Cat-F CRs approved as part of the maintenance work: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kern="0"/>
              <a:t>3 CRs agreed with clarifications on the Redundant Steering Mode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kern="0"/>
              <a:t>1 CR agreed with corrections and clarifications on the non-3GPP access switching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kern="0"/>
              <a:t>3 CRs agreed on corrections and clarifications for EPC interworking</a:t>
            </a:r>
            <a:endParaRPr lang="en-US" sz="1050" kern="0" dirty="0">
              <a:ea typeface="+mn-ea"/>
              <a:cs typeface="+mn-cs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kern="0" dirty="0">
                <a:ea typeface="+mn-ea"/>
                <a:cs typeface="+mn-cs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/>
              <a:t>None</a:t>
            </a:r>
            <a:endParaRPr lang="en-US" sz="1050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/>
              <a:t>Continue maintenance work</a:t>
            </a:r>
            <a:endParaRPr lang="en-US" sz="105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A4A96CCC-57A6-9C70-4995-722DA30A81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7317979"/>
              </p:ext>
            </p:extLst>
          </p:nvPr>
        </p:nvGraphicFramePr>
        <p:xfrm>
          <a:off x="173406" y="1228969"/>
          <a:ext cx="8810067" cy="197539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7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97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 &gt;</a:t>
                      </a:r>
                    </a:p>
                    <a:p>
                      <a:pPr algn="ctr"/>
                      <a:r>
                        <a:rPr lang="en-US" sz="1400" b="1" i="0">
                          <a:solidFill>
                            <a:schemeClr val="bg1"/>
                          </a:solidFill>
                        </a:rPr>
                        <a:t>SP-220792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SP-220813 &gt; SP-221119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488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7553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51763</TotalTime>
  <Words>321</Words>
  <Application>Microsoft Office PowerPoint</Application>
  <PresentationFormat>On-screen Show (4:3)</PresentationFormat>
  <Paragraphs>65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Access Traffic  Steering, Switching and Splitting (ATSSS_ph3)  Status Report </vt:lpstr>
      <vt:lpstr>ATSSS_ph3 status after SA2#158 (1/2)</vt:lpstr>
      <vt:lpstr>ATSSS_ph3 status at SA#102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Apostolis-2</cp:lastModifiedBy>
  <cp:revision>1941</cp:revision>
  <dcterms:created xsi:type="dcterms:W3CDTF">2008-08-30T09:32:10Z</dcterms:created>
  <dcterms:modified xsi:type="dcterms:W3CDTF">2023-11-22T11:57:55Z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