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5" r:id="rId6"/>
    <p:sldId id="796" r:id="rId7"/>
    <p:sldId id="79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78" d="100"/>
          <a:sy n="178" d="100"/>
        </p:scale>
        <p:origin x="972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AAFAFC39-E17A-4627-961C-6C55A80FB133}"/>
    <pc:docChg chg="modSld">
      <pc:chgData name="Hong Cheng" userId="2d0b1172-628d-45ff-b9ab-d2d61d870e1b" providerId="ADAL" clId="{AAFAFC39-E17A-4627-961C-6C55A80FB133}" dt="2023-11-22T19:06:09.198" v="33"/>
      <pc:docMkLst>
        <pc:docMk/>
      </pc:docMkLst>
      <pc:sldChg chg="modSp mod">
        <pc:chgData name="Hong Cheng" userId="2d0b1172-628d-45ff-b9ab-d2d61d870e1b" providerId="ADAL" clId="{AAFAFC39-E17A-4627-961C-6C55A80FB133}" dt="2023-11-22T19:05:57.944" v="32" actId="20577"/>
        <pc:sldMkLst>
          <pc:docMk/>
          <pc:sldMk cId="1200233846" sldId="795"/>
        </pc:sldMkLst>
        <pc:spChg chg="mod">
          <ac:chgData name="Hong Cheng" userId="2d0b1172-628d-45ff-b9ab-d2d61d870e1b" providerId="ADAL" clId="{AAFAFC39-E17A-4627-961C-6C55A80FB133}" dt="2023-11-22T19:05:57.944" v="32" actId="20577"/>
          <ac:spMkLst>
            <pc:docMk/>
            <pc:sldMk cId="1200233846" sldId="795"/>
            <ac:spMk id="5" creationId="{15D28A3F-B4FD-414F-9637-F7C890005039}"/>
          </ac:spMkLst>
        </pc:spChg>
      </pc:sldChg>
      <pc:sldChg chg="modSp mod">
        <pc:chgData name="Hong Cheng" userId="2d0b1172-628d-45ff-b9ab-d2d61d870e1b" providerId="ADAL" clId="{AAFAFC39-E17A-4627-961C-6C55A80FB133}" dt="2023-11-22T19:06:09.198" v="33"/>
        <pc:sldMkLst>
          <pc:docMk/>
          <pc:sldMk cId="2816755337" sldId="797"/>
        </pc:sldMkLst>
        <pc:spChg chg="mod">
          <ac:chgData name="Hong Cheng" userId="2d0b1172-628d-45ff-b9ab-d2d61d870e1b" providerId="ADAL" clId="{AAFAFC39-E17A-4627-961C-6C55A80FB133}" dt="2023-11-22T19:06:09.198" v="33"/>
          <ac:spMkLst>
            <pc:docMk/>
            <pc:sldMk cId="2816755337" sldId="797"/>
            <ac:spMk id="5" creationId="{88DB0DF5-3773-4C51-A7A1-AB98B051914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it-IT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13-17 November 2023, Chicago, IL, USA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WG2#160, </a:t>
            </a:r>
            <a:r>
              <a:rPr lang="it-IT" altLang="de-DE" sz="1200" dirty="0">
                <a:solidFill>
                  <a:schemeClr val="bg1"/>
                </a:solidFill>
              </a:rPr>
              <a:t>13-17 November 2023, Chicago, IL, USA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Vehicle Mounted Relays (VMR) 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S2-2313847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SA2#160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The MBSR authorization and de-authorization procedures were updated based on the LS from CT1 (S2-2310089).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The MBSR authorization indication handling was updated based on LS from RAN3 (S2-2311970)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Several correction for MBSR support in LCS procedures in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Additional ULI handlings in AMF were agreed, and </a:t>
            </a:r>
            <a:r>
              <a:rPr lang="en-US" altLang="de-DE" sz="1100" kern="0" dirty="0" err="1"/>
              <a:t>Nlmf</a:t>
            </a:r>
            <a:r>
              <a:rPr lang="en-US" altLang="de-DE" sz="1100" kern="0" dirty="0"/>
              <a:t> service operation was updated.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Corrections done based on RAN WG inputs.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1 reply LS to CT1 (S2-2311797) was agreed on the MBSR authorization state management.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Normative work progress: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14 CRs were agreed. [including 1 CR to be revised in plenary]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844903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SA2#160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1" y="1388394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Oct Meeting (SA2#161)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Address the "additional information" EN for MBSR authorization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492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zh-CN" sz="3200" b="1" dirty="0"/>
              <a:t>VMR </a:t>
            </a:r>
            <a:r>
              <a:rPr lang="en-US" altLang="de-DE" b="1" dirty="0"/>
              <a:t>status at SA#102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035375"/>
            <a:ext cx="8733881" cy="32347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The MBSR authorization and de-authorization procedures were updated based on the LS from CT1 (S2-2310089).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The MBSR authorization indication handling was updated based on LS from RAN3 (S2-2311970)</a:t>
            </a:r>
            <a:endParaRPr lang="en-US" sz="105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Several correction for MBSR support in LCS procedures in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Additional ULI handlings in AMF were agreed, and </a:t>
            </a:r>
            <a:r>
              <a:rPr lang="en-US" sz="1050" kern="0" dirty="0" err="1">
                <a:ea typeface="+mn-ea"/>
                <a:cs typeface="+mn-cs"/>
              </a:rPr>
              <a:t>Nlmf</a:t>
            </a:r>
            <a:r>
              <a:rPr lang="en-US" sz="1050" kern="0" dirty="0">
                <a:ea typeface="+mn-ea"/>
                <a:cs typeface="+mn-cs"/>
              </a:rPr>
              <a:t> service operation was updated.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cs typeface="+mn-cs"/>
              </a:rPr>
              <a:t>14 CRs were agreed. </a:t>
            </a:r>
            <a:r>
              <a:rPr lang="en-US" sz="1050" kern="0">
                <a:cs typeface="+mn-cs"/>
              </a:rPr>
              <a:t>[including 1 CR to be revised in plenary]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kern="0" dirty="0">
                <a:ea typeface="+mn-ea"/>
                <a:cs typeface="+mn-cs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 dirty="0"/>
              <a:t>1 reply LS to CT1 (S2-2311797) was agreed on the MBSR authorization state management.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Maintenance based on inputs from other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Resolve remaining </a:t>
            </a:r>
            <a:r>
              <a:rPr lang="en-US" sz="1050" kern="0" dirty="0" err="1"/>
              <a:t>ENs.</a:t>
            </a:r>
            <a:endParaRPr lang="en-US" sz="105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2BD033E-E5DA-4171-8B71-C2F129698C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6704174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7553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51788</TotalTime>
  <Words>367</Words>
  <Application>Microsoft Office PowerPoint</Application>
  <PresentationFormat>On-screen Show (4:3)</PresentationFormat>
  <Paragraphs>70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Vehicle Mounted Relays (VMR)  Status Report </vt:lpstr>
      <vt:lpstr>VMR status after SA2#160 (1/2)</vt:lpstr>
      <vt:lpstr>VMR status after SA2#160 (2/2)</vt:lpstr>
      <vt:lpstr>VMR status at SA#102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Qulacomm-Hong Cheng</cp:lastModifiedBy>
  <cp:revision>1936</cp:revision>
  <dcterms:created xsi:type="dcterms:W3CDTF">2008-08-30T09:32:10Z</dcterms:created>
  <dcterms:modified xsi:type="dcterms:W3CDTF">2023-11-22T19:06:13Z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