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5"/>
  </p:notesMasterIdLst>
  <p:sldIdLst>
    <p:sldId id="256" r:id="rId2"/>
    <p:sldId id="2134805284" r:id="rId3"/>
    <p:sldId id="2134805283" r:id="rId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135"/>
    <a:srgbClr val="001D47"/>
    <a:srgbClr val="0A0908"/>
    <a:srgbClr val="FF8B10"/>
    <a:srgbClr val="666666"/>
    <a:srgbClr val="333333"/>
    <a:srgbClr val="FFFFFF"/>
    <a:srgbClr val="CCCCCC"/>
    <a:srgbClr val="FFFB00"/>
    <a:srgbClr val="FF3154"/>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85" autoAdjust="0"/>
  </p:normalViewPr>
  <p:slideViewPr>
    <p:cSldViewPr snapToGrid="0">
      <p:cViewPr varScale="1">
        <p:scale>
          <a:sx n="146" d="100"/>
          <a:sy n="146" d="100"/>
        </p:scale>
        <p:origin x="552" y="114"/>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8/10/relationships/authors" Target="authors.xml"/><Relationship Id="rId5" Type="http://schemas.openxmlformats.org/officeDocument/2006/relationships/notesMaster" Target="notesMasters/notesMaster1.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io Casati (Nokia)" userId="6f050b0a-bf61-49f1-93be-076af52cf2e7" providerId="ADAL" clId="{453D7866-13A9-49D8-A1D3-5573D65992B7}"/>
    <pc:docChg chg="undo custSel addSld delSld modSld">
      <pc:chgData name="Alessio Casati (Nokia)" userId="6f050b0a-bf61-49f1-93be-076af52cf2e7" providerId="ADAL" clId="{453D7866-13A9-49D8-A1D3-5573D65992B7}" dt="2023-11-03T15:24:50.122" v="946" actId="20577"/>
      <pc:docMkLst>
        <pc:docMk/>
      </pc:docMkLst>
      <pc:sldChg chg="addSp delSp modSp mod">
        <pc:chgData name="Alessio Casati (Nokia)" userId="6f050b0a-bf61-49f1-93be-076af52cf2e7" providerId="ADAL" clId="{453D7866-13A9-49D8-A1D3-5573D65992B7}" dt="2023-11-03T15:24:50.122" v="946" actId="20577"/>
        <pc:sldMkLst>
          <pc:docMk/>
          <pc:sldMk cId="4140685143" sldId="256"/>
        </pc:sldMkLst>
        <pc:spChg chg="mod">
          <ac:chgData name="Alessio Casati (Nokia)" userId="6f050b0a-bf61-49f1-93be-076af52cf2e7" providerId="ADAL" clId="{453D7866-13A9-49D8-A1D3-5573D65992B7}" dt="2023-11-03T15:23:23.863" v="942" actId="20577"/>
          <ac:spMkLst>
            <pc:docMk/>
            <pc:sldMk cId="4140685143" sldId="256"/>
            <ac:spMk id="3" creationId="{A72F4584-A238-F682-7968-31DB59646D65}"/>
          </ac:spMkLst>
        </pc:spChg>
        <pc:spChg chg="mod">
          <ac:chgData name="Alessio Casati (Nokia)" userId="6f050b0a-bf61-49f1-93be-076af52cf2e7" providerId="ADAL" clId="{453D7866-13A9-49D8-A1D3-5573D65992B7}" dt="2023-10-23T14:44:27.411" v="97"/>
          <ac:spMkLst>
            <pc:docMk/>
            <pc:sldMk cId="4140685143" sldId="256"/>
            <ac:spMk id="4" creationId="{01ACDEDB-24E6-2B78-F7E7-515259ADC01B}"/>
          </ac:spMkLst>
        </pc:spChg>
        <pc:spChg chg="add mod">
          <ac:chgData name="Alessio Casati (Nokia)" userId="6f050b0a-bf61-49f1-93be-076af52cf2e7" providerId="ADAL" clId="{453D7866-13A9-49D8-A1D3-5573D65992B7}" dt="2023-11-03T15:22:21.623" v="929" actId="20577"/>
          <ac:spMkLst>
            <pc:docMk/>
            <pc:sldMk cId="4140685143" sldId="256"/>
            <ac:spMk id="5" creationId="{C1814F92-A808-C588-86CD-DE6BE481BAFC}"/>
          </ac:spMkLst>
        </pc:spChg>
        <pc:spChg chg="add mod">
          <ac:chgData name="Alessio Casati (Nokia)" userId="6f050b0a-bf61-49f1-93be-076af52cf2e7" providerId="ADAL" clId="{453D7866-13A9-49D8-A1D3-5573D65992B7}" dt="2023-11-03T15:24:50.122" v="946" actId="20577"/>
          <ac:spMkLst>
            <pc:docMk/>
            <pc:sldMk cId="4140685143" sldId="256"/>
            <ac:spMk id="6" creationId="{C1814F92-A808-C588-86CD-DE6BE481BAFC}"/>
          </ac:spMkLst>
        </pc:spChg>
        <pc:graphicFrameChg chg="add del mod">
          <ac:chgData name="Alessio Casati (Nokia)" userId="6f050b0a-bf61-49f1-93be-076af52cf2e7" providerId="ADAL" clId="{453D7866-13A9-49D8-A1D3-5573D65992B7}" dt="2023-10-23T14:44:11.722" v="96"/>
          <ac:graphicFrameMkLst>
            <pc:docMk/>
            <pc:sldMk cId="4140685143" sldId="256"/>
            <ac:graphicFrameMk id="6" creationId="{7160681B-3821-1C12-79D3-8E698BE8F973}"/>
          </ac:graphicFrameMkLst>
        </pc:graphicFrameChg>
      </pc:sldChg>
      <pc:sldChg chg="del">
        <pc:chgData name="Alessio Casati (Nokia)" userId="6f050b0a-bf61-49f1-93be-076af52cf2e7" providerId="ADAL" clId="{453D7866-13A9-49D8-A1D3-5573D65992B7}" dt="2023-10-23T14:44:46.680" v="105" actId="47"/>
        <pc:sldMkLst>
          <pc:docMk/>
          <pc:sldMk cId="128746103" sldId="257"/>
        </pc:sldMkLst>
      </pc:sldChg>
      <pc:sldChg chg="del">
        <pc:chgData name="Alessio Casati (Nokia)" userId="6f050b0a-bf61-49f1-93be-076af52cf2e7" providerId="ADAL" clId="{453D7866-13A9-49D8-A1D3-5573D65992B7}" dt="2023-10-23T14:44:53.852" v="106" actId="47"/>
        <pc:sldMkLst>
          <pc:docMk/>
          <pc:sldMk cId="3895199413" sldId="260"/>
        </pc:sldMkLst>
      </pc:sldChg>
      <pc:sldChg chg="del">
        <pc:chgData name="Alessio Casati (Nokia)" userId="6f050b0a-bf61-49f1-93be-076af52cf2e7" providerId="ADAL" clId="{453D7866-13A9-49D8-A1D3-5573D65992B7}" dt="2023-10-23T14:44:53.852" v="106" actId="47"/>
        <pc:sldMkLst>
          <pc:docMk/>
          <pc:sldMk cId="2975140265" sldId="267"/>
        </pc:sldMkLst>
      </pc:sldChg>
      <pc:sldChg chg="del">
        <pc:chgData name="Alessio Casati (Nokia)" userId="6f050b0a-bf61-49f1-93be-076af52cf2e7" providerId="ADAL" clId="{453D7866-13A9-49D8-A1D3-5573D65992B7}" dt="2023-10-23T14:44:57.067" v="107" actId="47"/>
        <pc:sldMkLst>
          <pc:docMk/>
          <pc:sldMk cId="2903654751" sldId="270"/>
        </pc:sldMkLst>
      </pc:sldChg>
      <pc:sldChg chg="del">
        <pc:chgData name="Alessio Casati (Nokia)" userId="6f050b0a-bf61-49f1-93be-076af52cf2e7" providerId="ADAL" clId="{453D7866-13A9-49D8-A1D3-5573D65992B7}" dt="2023-10-23T14:44:57.067" v="107" actId="47"/>
        <pc:sldMkLst>
          <pc:docMk/>
          <pc:sldMk cId="1130529890" sldId="271"/>
        </pc:sldMkLst>
      </pc:sldChg>
      <pc:sldChg chg="del">
        <pc:chgData name="Alessio Casati (Nokia)" userId="6f050b0a-bf61-49f1-93be-076af52cf2e7" providerId="ADAL" clId="{453D7866-13A9-49D8-A1D3-5573D65992B7}" dt="2023-10-23T14:44:53.852" v="106" actId="47"/>
        <pc:sldMkLst>
          <pc:docMk/>
          <pc:sldMk cId="1189874474" sldId="2134805248"/>
        </pc:sldMkLst>
      </pc:sldChg>
      <pc:sldChg chg="del">
        <pc:chgData name="Alessio Casati (Nokia)" userId="6f050b0a-bf61-49f1-93be-076af52cf2e7" providerId="ADAL" clId="{453D7866-13A9-49D8-A1D3-5573D65992B7}" dt="2023-10-23T14:44:53.852" v="106" actId="47"/>
        <pc:sldMkLst>
          <pc:docMk/>
          <pc:sldMk cId="3784094825" sldId="2134805249"/>
        </pc:sldMkLst>
      </pc:sldChg>
      <pc:sldChg chg="del">
        <pc:chgData name="Alessio Casati (Nokia)" userId="6f050b0a-bf61-49f1-93be-076af52cf2e7" providerId="ADAL" clId="{453D7866-13A9-49D8-A1D3-5573D65992B7}" dt="2023-10-23T14:44:53.852" v="106" actId="47"/>
        <pc:sldMkLst>
          <pc:docMk/>
          <pc:sldMk cId="74580665" sldId="2134805253"/>
        </pc:sldMkLst>
      </pc:sldChg>
      <pc:sldChg chg="del">
        <pc:chgData name="Alessio Casati (Nokia)" userId="6f050b0a-bf61-49f1-93be-076af52cf2e7" providerId="ADAL" clId="{453D7866-13A9-49D8-A1D3-5573D65992B7}" dt="2023-10-23T14:44:53.852" v="106" actId="47"/>
        <pc:sldMkLst>
          <pc:docMk/>
          <pc:sldMk cId="3376249278" sldId="2134805254"/>
        </pc:sldMkLst>
      </pc:sldChg>
      <pc:sldChg chg="del">
        <pc:chgData name="Alessio Casati (Nokia)" userId="6f050b0a-bf61-49f1-93be-076af52cf2e7" providerId="ADAL" clId="{453D7866-13A9-49D8-A1D3-5573D65992B7}" dt="2023-10-23T14:44:53.852" v="106" actId="47"/>
        <pc:sldMkLst>
          <pc:docMk/>
          <pc:sldMk cId="3994742568" sldId="2134805255"/>
        </pc:sldMkLst>
      </pc:sldChg>
      <pc:sldChg chg="del">
        <pc:chgData name="Alessio Casati (Nokia)" userId="6f050b0a-bf61-49f1-93be-076af52cf2e7" providerId="ADAL" clId="{453D7866-13A9-49D8-A1D3-5573D65992B7}" dt="2023-10-23T14:44:53.852" v="106" actId="47"/>
        <pc:sldMkLst>
          <pc:docMk/>
          <pc:sldMk cId="239635395" sldId="2134805261"/>
        </pc:sldMkLst>
      </pc:sldChg>
      <pc:sldChg chg="del">
        <pc:chgData name="Alessio Casati (Nokia)" userId="6f050b0a-bf61-49f1-93be-076af52cf2e7" providerId="ADAL" clId="{453D7866-13A9-49D8-A1D3-5573D65992B7}" dt="2023-10-23T14:44:53.852" v="106" actId="47"/>
        <pc:sldMkLst>
          <pc:docMk/>
          <pc:sldMk cId="2324963083" sldId="2134805262"/>
        </pc:sldMkLst>
      </pc:sldChg>
      <pc:sldChg chg="del">
        <pc:chgData name="Alessio Casati (Nokia)" userId="6f050b0a-bf61-49f1-93be-076af52cf2e7" providerId="ADAL" clId="{453D7866-13A9-49D8-A1D3-5573D65992B7}" dt="2023-10-23T14:44:53.852" v="106" actId="47"/>
        <pc:sldMkLst>
          <pc:docMk/>
          <pc:sldMk cId="2680167210" sldId="2134805265"/>
        </pc:sldMkLst>
      </pc:sldChg>
      <pc:sldChg chg="del">
        <pc:chgData name="Alessio Casati (Nokia)" userId="6f050b0a-bf61-49f1-93be-076af52cf2e7" providerId="ADAL" clId="{453D7866-13A9-49D8-A1D3-5573D65992B7}" dt="2023-10-23T14:44:53.852" v="106" actId="47"/>
        <pc:sldMkLst>
          <pc:docMk/>
          <pc:sldMk cId="3220902052" sldId="2134805275"/>
        </pc:sldMkLst>
      </pc:sldChg>
      <pc:sldChg chg="del">
        <pc:chgData name="Alessio Casati (Nokia)" userId="6f050b0a-bf61-49f1-93be-076af52cf2e7" providerId="ADAL" clId="{453D7866-13A9-49D8-A1D3-5573D65992B7}" dt="2023-10-23T14:44:53.852" v="106" actId="47"/>
        <pc:sldMkLst>
          <pc:docMk/>
          <pc:sldMk cId="55621707" sldId="2134805276"/>
        </pc:sldMkLst>
      </pc:sldChg>
      <pc:sldChg chg="del">
        <pc:chgData name="Alessio Casati (Nokia)" userId="6f050b0a-bf61-49f1-93be-076af52cf2e7" providerId="ADAL" clId="{453D7866-13A9-49D8-A1D3-5573D65992B7}" dt="2023-10-23T14:44:53.852" v="106" actId="47"/>
        <pc:sldMkLst>
          <pc:docMk/>
          <pc:sldMk cId="3324367304" sldId="2134805277"/>
        </pc:sldMkLst>
      </pc:sldChg>
      <pc:sldChg chg="del">
        <pc:chgData name="Alessio Casati (Nokia)" userId="6f050b0a-bf61-49f1-93be-076af52cf2e7" providerId="ADAL" clId="{453D7866-13A9-49D8-A1D3-5573D65992B7}" dt="2023-10-23T14:44:57.067" v="107" actId="47"/>
        <pc:sldMkLst>
          <pc:docMk/>
          <pc:sldMk cId="1065221269" sldId="2134805282"/>
        </pc:sldMkLst>
      </pc:sldChg>
      <pc:sldChg chg="delSp modSp new mod">
        <pc:chgData name="Alessio Casati (Nokia)" userId="6f050b0a-bf61-49f1-93be-076af52cf2e7" providerId="ADAL" clId="{453D7866-13A9-49D8-A1D3-5573D65992B7}" dt="2023-10-23T14:53:13.263" v="924" actId="113"/>
        <pc:sldMkLst>
          <pc:docMk/>
          <pc:sldMk cId="181053486" sldId="2134805284"/>
        </pc:sldMkLst>
        <pc:spChg chg="mod">
          <ac:chgData name="Alessio Casati (Nokia)" userId="6f050b0a-bf61-49f1-93be-076af52cf2e7" providerId="ADAL" clId="{453D7866-13A9-49D8-A1D3-5573D65992B7}" dt="2023-10-23T14:46:05.743" v="112" actId="20577"/>
          <ac:spMkLst>
            <pc:docMk/>
            <pc:sldMk cId="181053486" sldId="2134805284"/>
            <ac:spMk id="2" creationId="{3148D736-E075-48C8-5279-0CC259AB0B88}"/>
          </ac:spMkLst>
        </pc:spChg>
        <pc:spChg chg="del">
          <ac:chgData name="Alessio Casati (Nokia)" userId="6f050b0a-bf61-49f1-93be-076af52cf2e7" providerId="ADAL" clId="{453D7866-13A9-49D8-A1D3-5573D65992B7}" dt="2023-10-23T14:46:17.868" v="113" actId="478"/>
          <ac:spMkLst>
            <pc:docMk/>
            <pc:sldMk cId="181053486" sldId="2134805284"/>
            <ac:spMk id="3" creationId="{DCE77F00-8604-4F28-4EC8-518F4B2F5061}"/>
          </ac:spMkLst>
        </pc:spChg>
        <pc:spChg chg="mod">
          <ac:chgData name="Alessio Casati (Nokia)" userId="6f050b0a-bf61-49f1-93be-076af52cf2e7" providerId="ADAL" clId="{453D7866-13A9-49D8-A1D3-5573D65992B7}" dt="2023-10-23T14:53:13.263" v="924" actId="113"/>
          <ac:spMkLst>
            <pc:docMk/>
            <pc:sldMk cId="181053486" sldId="2134805284"/>
            <ac:spMk id="4" creationId="{16E0D1D3-02C1-7C55-42C5-D21151CE0785}"/>
          </ac:spMkLst>
        </pc:spChg>
      </pc:sldChg>
      <pc:sldChg chg="del">
        <pc:chgData name="Alessio Casati (Nokia)" userId="6f050b0a-bf61-49f1-93be-076af52cf2e7" providerId="ADAL" clId="{453D7866-13A9-49D8-A1D3-5573D65992B7}" dt="2023-10-23T14:44:53.852" v="106" actId="47"/>
        <pc:sldMkLst>
          <pc:docMk/>
          <pc:sldMk cId="1501378739" sldId="21348052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6457C485-AAE3-8CE0-B84B-C83F4093C08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5" name="Straight Connector 4">
            <a:extLst>
              <a:ext uri="{FF2B5EF4-FFF2-40B4-BE49-F238E27FC236}">
                <a16:creationId xmlns:a16="http://schemas.microsoft.com/office/drawing/2014/main" id="{7B842875-218D-9D8A-5783-0C33E936FF9B}"/>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4" name="Straight Connector 3">
            <a:extLst>
              <a:ext uri="{FF2B5EF4-FFF2-40B4-BE49-F238E27FC236}">
                <a16:creationId xmlns:a16="http://schemas.microsoft.com/office/drawing/2014/main" id="{8C046F9B-D4E9-66C2-A0FB-F251F890F0E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632CA16-E6FF-0535-892D-E7A6EA5DA9E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535E46A-E1CD-FBD0-4E50-E13A1941008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37A6C1B-66EA-1CDD-A7FD-918E8033052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09CB677-B3D7-E9DA-E119-15BB41993F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95AB8AB4-23B8-7C73-D92C-B7E5B59F98F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98639FAC-9B20-0C41-1170-9E53E197BE9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C4C81FBE-7963-2BF2-3D08-EB37DCED6F2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A9819FF9-0C48-6A68-6BD1-54B1244D681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74AA98FC-E577-274F-771E-82560F85DC9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AEE60DC6-6861-4B10-B2CD-E60D97CFE2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5" name="Straight Connector 4">
            <a:extLst>
              <a:ext uri="{FF2B5EF4-FFF2-40B4-BE49-F238E27FC236}">
                <a16:creationId xmlns:a16="http://schemas.microsoft.com/office/drawing/2014/main" id="{73CB7487-BD83-B400-F941-3715EED3ECC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E062FB6E-4504-FEA1-6B62-6D6CDB0C297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823B30CB-3B0D-6B0D-CAD2-F3DB42C0D06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52FEEE1-227F-5289-5CC7-714EBE3E19C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6475370D-AE3E-4E75-6FD5-2EE085BAD5A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9050AC5B-86A1-B82E-33A3-29360CC407B2}"/>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EB099940-048D-39BD-037F-46E30610F72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C1D95AEB-E4CB-54E5-47AE-1837A3D69E96}"/>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916A922-B54C-8517-DD07-9374D7BDEB1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147FFC8-BCFC-9C91-34CB-FA2757B9FCD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9A58DAC-3B40-1B09-B235-713F491BEE3E}"/>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F01BA8E-8CEA-9FFE-48EB-DEA5A89BB56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23F4759-EB92-F4D5-2BB3-75D64C3DFED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EAF2EFAA-1CC4-492E-B8D1-6EF49CE7A8F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E08E003-2B92-ADF0-377B-757258E2C61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FE02048B-6D7A-8D73-C1C4-5B16111F0B3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5D8D7E07-AE29-ED03-CA17-E767D394E16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CCB7C389-5A93-054C-1BDF-9FC91FFA20A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DFA58081-F274-C081-E890-EFC2A41D5FC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CAD97333-EA43-6640-585E-B0F0830740B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9E8CF51-8E48-6828-423E-617B4E1565E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BED18778-E790-9812-B1F5-0E0F7858DCA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F629192D-9BFF-547E-D7E1-AE02B2E78B0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CFC902BB-0C0A-0354-8619-93CF785E9CB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04B3FDD-9CA0-11D4-0851-6220AEF722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36F73B2-E419-4B3A-6889-6AD4A8D02A4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53F7E12-5AAE-379F-13F1-075F4E93E97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dirty="0"/>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0A124B01-6D4E-ECB8-589F-7F656C99B606}"/>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726" r:id="rId2"/>
    <p:sldLayoutId id="2147483776" r:id="rId3"/>
    <p:sldLayoutId id="2147483778" r:id="rId4"/>
    <p:sldLayoutId id="2147483779" r:id="rId5"/>
    <p:sldLayoutId id="2147483780" r:id="rId6"/>
    <p:sldLayoutId id="2147483781" r:id="rId7"/>
    <p:sldLayoutId id="2147483777" r:id="rId8"/>
    <p:sldLayoutId id="2147483796" r:id="rId9"/>
    <p:sldLayoutId id="2147483763" r:id="rId10"/>
    <p:sldLayoutId id="2147483794" r:id="rId11"/>
    <p:sldLayoutId id="2147483775" r:id="rId12"/>
    <p:sldLayoutId id="2147483795" r:id="rId13"/>
    <p:sldLayoutId id="2147483816" r:id="rId14"/>
    <p:sldLayoutId id="2147483817" r:id="rId15"/>
    <p:sldLayoutId id="2147483818" r:id="rId16"/>
    <p:sldLayoutId id="2147483819" r:id="rId17"/>
    <p:sldLayoutId id="2147483820" r:id="rId18"/>
    <p:sldLayoutId id="2147483821" r:id="rId19"/>
    <p:sldLayoutId id="2147483822" r:id="rId20"/>
    <p:sldLayoutId id="2147483823" r:id="rId21"/>
    <p:sldLayoutId id="2147483824" r:id="rId22"/>
    <p:sldLayoutId id="2147483753" r:id="rId23"/>
    <p:sldLayoutId id="2147483757" r:id="rId24"/>
    <p:sldLayoutId id="2147483758" r:id="rId25"/>
    <p:sldLayoutId id="2147483815" r:id="rId26"/>
    <p:sldLayoutId id="2147483760" r:id="rId27"/>
    <p:sldLayoutId id="2147483761" r:id="rId28"/>
    <p:sldLayoutId id="2147483762" r:id="rId29"/>
    <p:sldLayoutId id="2147483774" r:id="rId30"/>
    <p:sldLayoutId id="2147483755" r:id="rId31"/>
    <p:sldLayoutId id="2147483756" r:id="rId32"/>
    <p:sldLayoutId id="2147483793" r:id="rId33"/>
    <p:sldLayoutId id="2147483814" r:id="rId34"/>
    <p:sldLayoutId id="2147483751" r:id="rId35"/>
    <p:sldLayoutId id="2147483746" r:id="rId36"/>
    <p:sldLayoutId id="2147483791" r:id="rId37"/>
    <p:sldLayoutId id="2147483749" r:id="rId38"/>
    <p:sldLayoutId id="2147483747" r:id="rId39"/>
    <p:sldLayoutId id="2147483748" r:id="rId40"/>
    <p:sldLayoutId id="2147483750" r:id="rId41"/>
    <p:sldLayoutId id="2147483772" r:id="rId42"/>
    <p:sldLayoutId id="2147483677" r:id="rId43"/>
    <p:sldLayoutId id="2147483792" r:id="rId44"/>
    <p:sldLayoutId id="2147483833" r:id="rId45"/>
    <p:sldLayoutId id="2147483769" r:id="rId46"/>
    <p:sldLayoutId id="2147483773" r:id="rId47"/>
    <p:sldLayoutId id="2147483771" r:id="rId48"/>
    <p:sldLayoutId id="2147483679" r:id="rId49"/>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2F4584-A238-F682-7968-31DB59646D65}"/>
              </a:ext>
            </a:extLst>
          </p:cNvPr>
          <p:cNvSpPr>
            <a:spLocks noGrp="1"/>
          </p:cNvSpPr>
          <p:nvPr>
            <p:ph type="title"/>
          </p:nvPr>
        </p:nvSpPr>
        <p:spPr>
          <a:xfrm>
            <a:off x="417530" y="1211299"/>
            <a:ext cx="4791551" cy="1244465"/>
          </a:xfrm>
        </p:spPr>
        <p:txBody>
          <a:bodyPr/>
          <a:lstStyle/>
          <a:p>
            <a:r>
              <a:rPr lang="en-US" dirty="0"/>
              <a:t>Title: TEI19 </a:t>
            </a:r>
            <a:r>
              <a:rPr lang="en-US" dirty="0" err="1"/>
              <a:t>UESlicePrio</a:t>
            </a:r>
            <a:r>
              <a:rPr lang="en-US" dirty="0"/>
              <a:t> Introduction</a:t>
            </a:r>
          </a:p>
        </p:txBody>
      </p:sp>
      <p:sp>
        <p:nvSpPr>
          <p:cNvPr id="4" name="Text Placeholder 3">
            <a:extLst>
              <a:ext uri="{FF2B5EF4-FFF2-40B4-BE49-F238E27FC236}">
                <a16:creationId xmlns:a16="http://schemas.microsoft.com/office/drawing/2014/main" id="{01ACDEDB-24E6-2B78-F7E7-515259ADC01B}"/>
              </a:ext>
            </a:extLst>
          </p:cNvPr>
          <p:cNvSpPr>
            <a:spLocks noGrp="1"/>
          </p:cNvSpPr>
          <p:nvPr>
            <p:ph type="body" sz="quarter" idx="12"/>
          </p:nvPr>
        </p:nvSpPr>
        <p:spPr>
          <a:xfrm>
            <a:off x="417531" y="2455764"/>
            <a:ext cx="3909884" cy="590953"/>
          </a:xfrm>
        </p:spPr>
        <p:txBody>
          <a:bodyPr/>
          <a:lstStyle/>
          <a:p>
            <a:r>
              <a:rPr lang="en-US" sz="1400" dirty="0"/>
              <a:t>Source:	Nokia, Nokia Shanghai Bell </a:t>
            </a:r>
          </a:p>
          <a:p>
            <a:r>
              <a:rPr lang="en-US" sz="1400" dirty="0"/>
              <a:t>Document for:	Information</a:t>
            </a:r>
          </a:p>
          <a:p>
            <a:r>
              <a:rPr lang="en-US" sz="1400" dirty="0"/>
              <a:t>Agenda Item:	30.2</a:t>
            </a:r>
          </a:p>
          <a:p>
            <a:r>
              <a:rPr lang="en-US" sz="1400" dirty="0"/>
              <a:t>Work Item / Release: TEI19_UESlicePrio	</a:t>
            </a:r>
          </a:p>
          <a:p>
            <a:endParaRPr lang="en-US" sz="1400" dirty="0"/>
          </a:p>
        </p:txBody>
      </p:sp>
      <p:sp>
        <p:nvSpPr>
          <p:cNvPr id="2" name="Footer Placeholder 1">
            <a:extLst>
              <a:ext uri="{FF2B5EF4-FFF2-40B4-BE49-F238E27FC236}">
                <a16:creationId xmlns:a16="http://schemas.microsoft.com/office/drawing/2014/main" id="{D4743745-B170-2993-92CB-2135631A4E9C}"/>
              </a:ext>
            </a:extLst>
          </p:cNvPr>
          <p:cNvSpPr>
            <a:spLocks noGrp="1"/>
          </p:cNvSpPr>
          <p:nvPr>
            <p:ph type="ftr" sz="quarter" idx="3"/>
          </p:nvPr>
        </p:nvSpPr>
        <p:spPr/>
        <p:txBody>
          <a:bodyPr/>
          <a:lstStyle/>
          <a:p>
            <a:r>
              <a:rPr lang="en-US" dirty="0"/>
              <a:t>Public</a:t>
            </a:r>
          </a:p>
        </p:txBody>
      </p:sp>
      <p:sp>
        <p:nvSpPr>
          <p:cNvPr id="5" name="Text Placeholder 3">
            <a:extLst>
              <a:ext uri="{FF2B5EF4-FFF2-40B4-BE49-F238E27FC236}">
                <a16:creationId xmlns:a16="http://schemas.microsoft.com/office/drawing/2014/main" id="{C1814F92-A808-C588-86CD-DE6BE481BAFC}"/>
              </a:ext>
            </a:extLst>
          </p:cNvPr>
          <p:cNvSpPr txBox="1">
            <a:spLocks/>
          </p:cNvSpPr>
          <p:nvPr/>
        </p:nvSpPr>
        <p:spPr>
          <a:xfrm>
            <a:off x="417531" y="162545"/>
            <a:ext cx="3909884" cy="590953"/>
          </a:xfrm>
          <a:prstGeom prst="rect">
            <a:avLst/>
          </a:prstGeom>
        </p:spPr>
        <p:txBody>
          <a:bodyPr lIns="0" tIns="0" rIns="0" bIns="0">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US" dirty="0"/>
          </a:p>
        </p:txBody>
      </p:sp>
      <p:sp>
        <p:nvSpPr>
          <p:cNvPr id="6" name="Text Placeholder 3">
            <a:extLst>
              <a:ext uri="{FF2B5EF4-FFF2-40B4-BE49-F238E27FC236}">
                <a16:creationId xmlns:a16="http://schemas.microsoft.com/office/drawing/2014/main" id="{C1814F92-A808-C588-86CD-DE6BE481BAFC}"/>
              </a:ext>
            </a:extLst>
          </p:cNvPr>
          <p:cNvSpPr txBox="1">
            <a:spLocks/>
          </p:cNvSpPr>
          <p:nvPr/>
        </p:nvSpPr>
        <p:spPr>
          <a:xfrm>
            <a:off x="419792" y="162544"/>
            <a:ext cx="7929635" cy="590953"/>
          </a:xfrm>
          <a:prstGeom prst="rect">
            <a:avLst/>
          </a:prstGeom>
        </p:spPr>
        <p:txBody>
          <a:bodyPr lIns="0" tIns="0" rIns="0" bIns="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dirty="0">
                <a:solidFill>
                  <a:schemeClr val="bg1"/>
                </a:solidFill>
              </a:rPr>
              <a:t>3GPP SA2 meeting#160</a:t>
            </a:r>
          </a:p>
          <a:p>
            <a:r>
              <a:rPr lang="en-US" sz="1400" dirty="0">
                <a:solidFill>
                  <a:schemeClr val="bg1"/>
                </a:solidFill>
              </a:rPr>
              <a:t>Chicago, USA, November 13-17,2023</a:t>
            </a:r>
          </a:p>
          <a:p>
            <a:r>
              <a:rPr lang="en-US" sz="1400" dirty="0" err="1">
                <a:solidFill>
                  <a:schemeClr val="bg1"/>
                </a:solidFill>
              </a:rPr>
              <a:t>Tdoc</a:t>
            </a:r>
            <a:r>
              <a:rPr lang="en-US" sz="1400">
                <a:solidFill>
                  <a:schemeClr val="bg1"/>
                </a:solidFill>
              </a:rPr>
              <a:t> S2-2313143  </a:t>
            </a:r>
            <a:endParaRPr lang="en-US" sz="1400" dirty="0">
              <a:solidFill>
                <a:schemeClr val="bg1"/>
              </a:solidFill>
            </a:endParaRPr>
          </a:p>
        </p:txBody>
      </p:sp>
    </p:spTree>
    <p:extLst>
      <p:ext uri="{BB962C8B-B14F-4D97-AF65-F5344CB8AC3E}">
        <p14:creationId xmlns:p14="http://schemas.microsoft.com/office/powerpoint/2010/main" val="4140685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48D736-E075-48C8-5279-0CC259AB0B88}"/>
              </a:ext>
            </a:extLst>
          </p:cNvPr>
          <p:cNvSpPr>
            <a:spLocks noGrp="1"/>
          </p:cNvSpPr>
          <p:nvPr>
            <p:ph type="body" sz="quarter" idx="12"/>
          </p:nvPr>
        </p:nvSpPr>
        <p:spPr/>
        <p:txBody>
          <a:bodyPr/>
          <a:lstStyle/>
          <a:p>
            <a:r>
              <a:rPr lang="en-GB" dirty="0"/>
              <a:t>Per UE S-NSSAI priority awareness in the 5GS</a:t>
            </a:r>
          </a:p>
          <a:p>
            <a:endParaRPr lang="en-GB" dirty="0"/>
          </a:p>
        </p:txBody>
      </p:sp>
      <p:sp>
        <p:nvSpPr>
          <p:cNvPr id="4" name="Text Placeholder 3">
            <a:extLst>
              <a:ext uri="{FF2B5EF4-FFF2-40B4-BE49-F238E27FC236}">
                <a16:creationId xmlns:a16="http://schemas.microsoft.com/office/drawing/2014/main" id="{16E0D1D3-02C1-7C55-42C5-D21151CE0785}"/>
              </a:ext>
            </a:extLst>
          </p:cNvPr>
          <p:cNvSpPr>
            <a:spLocks noGrp="1"/>
          </p:cNvSpPr>
          <p:nvPr>
            <p:ph type="body" sz="quarter" idx="15"/>
          </p:nvPr>
        </p:nvSpPr>
        <p:spPr/>
        <p:txBody>
          <a:bodyPr/>
          <a:lstStyle/>
          <a:p>
            <a:r>
              <a:rPr lang="en-GB" b="1" dirty="0"/>
              <a:t>Justification:</a:t>
            </a:r>
          </a:p>
          <a:p>
            <a:r>
              <a:rPr lang="en-GB" dirty="0"/>
              <a:t>The 5GS currently does not allow end to end signalling of what network slices are more relevant to a UE. Today only per SUPI range configuration is possible but this is not flexible (e.g. if an updated/upgraded subscription package changes the relative importance of slices of a subscriber then the SUPI needs to be changed! i.e. a new USIM needs to be delivered to the customer). This is very cumbersome to operate, especially in roaming scenarios. </a:t>
            </a:r>
          </a:p>
          <a:p>
            <a:r>
              <a:rPr lang="en-GB" dirty="0"/>
              <a:t>Knowing the relative importance of network slices is critical for e.g. the setting of the Target NSSAI, for the handling of NSSRG in the UE, for improvements of the steering of the UE to the relevant band in the NG-RAN when per UE RRM needs to be performed taking into account the Allowed and Partially allowed network slices. It can also be useful information for the setting of the RFSP and other information like the NSAG priority.</a:t>
            </a:r>
          </a:p>
          <a:p>
            <a:r>
              <a:rPr lang="en-GB" b="1" dirty="0"/>
              <a:t>Proposal</a:t>
            </a:r>
          </a:p>
          <a:p>
            <a:r>
              <a:rPr lang="en-GB" dirty="0"/>
              <a:t>It is proposed that in rel-19 a short piece of work allows the UE, NG-RAN and 5GC to receive from the UDM the S-NSSAI priority per  S-NSSAI in the subscribed network slices.</a:t>
            </a:r>
          </a:p>
          <a:p>
            <a:r>
              <a:rPr lang="en-GB" dirty="0"/>
              <a:t>The AMF provide this information to the UE and to the NG-RAN (and in roaming case a suitable mapping is performed to applicable VPLMN  S-NSSAIs).</a:t>
            </a:r>
          </a:p>
          <a:p>
            <a:r>
              <a:rPr lang="en-GB" b="1" dirty="0"/>
              <a:t>1 TU required</a:t>
            </a:r>
          </a:p>
        </p:txBody>
      </p:sp>
      <p:sp>
        <p:nvSpPr>
          <p:cNvPr id="5" name="Footer Placeholder 4">
            <a:extLst>
              <a:ext uri="{FF2B5EF4-FFF2-40B4-BE49-F238E27FC236}">
                <a16:creationId xmlns:a16="http://schemas.microsoft.com/office/drawing/2014/main" id="{037238A7-8216-6596-D1F8-AF81AD9B8F90}"/>
              </a:ext>
            </a:extLst>
          </p:cNvPr>
          <p:cNvSpPr>
            <a:spLocks noGrp="1"/>
          </p:cNvSpPr>
          <p:nvPr>
            <p:ph type="ftr" sz="quarter" idx="3"/>
          </p:nvPr>
        </p:nvSpPr>
        <p:spPr/>
        <p:txBody>
          <a:bodyPr/>
          <a:lstStyle/>
          <a:p>
            <a:r>
              <a:rPr lang="en-US"/>
              <a:t>Public</a:t>
            </a:r>
            <a:endParaRPr lang="en-US" dirty="0"/>
          </a:p>
        </p:txBody>
      </p:sp>
    </p:spTree>
    <p:extLst>
      <p:ext uri="{BB962C8B-B14F-4D97-AF65-F5344CB8AC3E}">
        <p14:creationId xmlns:p14="http://schemas.microsoft.com/office/powerpoint/2010/main" val="181053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592862"/>
      </p:ext>
    </p:extLst>
  </p:cSld>
  <p:clrMapOvr>
    <a:masterClrMapping/>
  </p:clrMapOvr>
</p:sld>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What is the key message, idea or.potx" id="{BF9746DD-E136-4C04-92E2-DF61B07A8232}" vid="{4E3B7A41-79C5-4774-A559-D29762073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Nokia new</Template>
  <TotalTime>35</TotalTime>
  <Words>296</Words>
  <Application>Microsoft Office PowerPoint</Application>
  <PresentationFormat>On-screen Show (16:9)</PresentationFormat>
  <Paragraphs>18</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Calibri</vt:lpstr>
      <vt:lpstr>Nokia Pure Headline Light</vt:lpstr>
      <vt:lpstr>Nokia Pure Headline Ultra Light</vt:lpstr>
      <vt:lpstr>Nokia Pure Text</vt:lpstr>
      <vt:lpstr>Nokia Pure Text Light</vt:lpstr>
      <vt:lpstr>1. Master</vt:lpstr>
      <vt:lpstr>Title: TEI19 UESlicePrio Introduction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key message, idea or takeaway?</dc:title>
  <dc:creator>Nokia</dc:creator>
  <cp:lastModifiedBy>Nokia</cp:lastModifiedBy>
  <cp:revision>1</cp:revision>
  <dcterms:created xsi:type="dcterms:W3CDTF">2023-10-23T14:19:38Z</dcterms:created>
  <dcterms:modified xsi:type="dcterms:W3CDTF">2023-11-03T15:24:56Z</dcterms:modified>
</cp:coreProperties>
</file>