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303" r:id="rId3"/>
    <p:sldId id="827" r:id="rId5"/>
    <p:sldId id="82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401673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60AHE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22 - 29 January, 2024, Elbonia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2#160</a:t>
            </a:r>
            <a:r>
              <a:rPr lang="en-US" altLang="en-GB" sz="1300" dirty="0">
                <a:solidFill>
                  <a:schemeClr val="bg1"/>
                </a:solidFill>
                <a:latin typeface="+mn-lt"/>
              </a:rPr>
              <a:t>AHE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22 - 29 January, 2024, Elbonia</a:t>
            </a:r>
            <a:endParaRPr lang="en-GB" altLang="de-DE" sz="13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 SI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FS_NG_RTC_Ph2</a:t>
            </a:r>
            <a:r>
              <a:rPr lang="en-US" altLang="zh-CN" b="1" dirty="0" smtClean="0"/>
              <a:t> work plan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100" y="2604135"/>
            <a:ext cx="8705215" cy="363728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1"/>
              </a:buBlip>
            </a:pPr>
            <a:r>
              <a:rPr lang="en-US" altLang="zh-CN" sz="1800" b="1" dirty="0" smtClean="0"/>
              <a:t>The initial TU allocation</a:t>
            </a:r>
            <a:endParaRPr lang="en-US" altLang="zh-CN" sz="1800" b="1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The total TU is currently 11.5, 6 for study and 5.5 for normative work</a:t>
            </a:r>
            <a:endParaRPr lang="en-US" altLang="zh-CN" sz="1600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3.5 TUs have been used after #160AHE, 2.5 TUs are left for next 3 meetings till #163 for study</a:t>
            </a:r>
            <a:endParaRPr lang="en-US" altLang="zh-CN" sz="1600" dirty="0" smtClean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600" dirty="0" smtClean="0"/>
              <a:t>TU allocation for normative work is TBD</a:t>
            </a:r>
            <a:endParaRPr lang="en-US" altLang="zh-CN" sz="16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1"/>
              </a:buBlip>
            </a:pPr>
            <a:r>
              <a:rPr lang="en-US" altLang="zh-CN" sz="1800" b="1" dirty="0" smtClean="0"/>
              <a:t>The initial work plan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#160 meeting: agree all KIs, start discussions on solutions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#160AH to #161 meetings: discussion on new solutions and solution updates; send TR for information after #161 if possible;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#162 meeting: Update solutions only, exempt to new solutions of KI#5; start evaluation and conclusion; send TR for information if possible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#163 meeting: update solutions; evaluation and conclusion; send TR for approval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#164 meeting onwards: normative work for concluded KIs, may continue to study on KIs not yet concluded</a:t>
            </a:r>
            <a:endParaRPr lang="en-US" altLang="zh-CN" sz="16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354828"/>
          <a:ext cx="8421455" cy="1138555"/>
        </p:xfrm>
        <a:graphic>
          <a:graphicData uri="http://schemas.openxmlformats.org/drawingml/2006/table">
            <a:tbl>
              <a:tblPr/>
              <a:tblGrid>
                <a:gridCol w="969010"/>
                <a:gridCol w="755572"/>
                <a:gridCol w="781050"/>
                <a:gridCol w="619208"/>
                <a:gridCol w="535940"/>
                <a:gridCol w="536737"/>
                <a:gridCol w="536491"/>
                <a:gridCol w="518547"/>
                <a:gridCol w="527519"/>
                <a:gridCol w="527519"/>
                <a:gridCol w="527519"/>
                <a:gridCol w="527519"/>
                <a:gridCol w="527519"/>
                <a:gridCol w="531305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Oct. 23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Nov. 23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Jan.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</a:rPr>
                        <a:t>Feb.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Apr.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May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Aug.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 panose="02010600030101010101" charset="-122"/>
                          <a:sym typeface="+mn-ea"/>
                        </a:rPr>
                        <a:t>Oct. 24</a:t>
                      </a:r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#159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#160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160AH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161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162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163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164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 panose="02010600030101010101" charset="-122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 panose="02010600030101010101" charset="-122"/>
                        </a:rPr>
                        <a:t>165</a:t>
                      </a:r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en-US" altLang="zh-CN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SID/WID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Study Phase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Normative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 panose="02010600030101010101" charset="-122"/>
                        </a:rPr>
                        <a:t>Total TU</a:t>
                      </a:r>
                      <a:endParaRPr 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 panose="02010600030101010101" charset="-122"/>
                        </a:rPr>
                        <a:t>　</a:t>
                      </a:r>
                      <a:endParaRPr lang="zh-CN" altLang="en-US" sz="1000" b="1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 smtClean="0">
                          <a:latin typeface="等线" panose="02010600030101010101" charset="-122"/>
                        </a:rPr>
                        <a:t>FS_NG_RTC_Ph2</a:t>
                      </a:r>
                      <a:endParaRPr lang="en-US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 panose="02010600030101010101" charset="-122"/>
                        </a:rPr>
                        <a:t>6</a:t>
                      </a:r>
                      <a:endParaRPr lang="en-US" altLang="zh-CN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5.5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 panose="02010600030101010101" charset="-122"/>
                        </a:rPr>
                        <a:t>11.5</a:t>
                      </a:r>
                      <a:endParaRPr lang="en-US" altLang="zh-CN" sz="1000" dirty="0">
                        <a:latin typeface="等线" panose="02010600030101010101" charset="-122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0.5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SA2#160AHE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33 </a:t>
            </a:r>
            <a:r>
              <a:rPr lang="en-US" altLang="zh-CN" sz="1400" dirty="0" smtClean="0"/>
              <a:t>contributions were submitted to #160AHE and 30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Updates to KI#1, KI#6 and KI#8 were agreed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Solution 1 was updated and 16 new solutions were agreed and captured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KI#1: 5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KI#2: 2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KI#3: 2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No progress on KI#5 on PS data off since SA2 is still waiting for reply from SA1 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to bring new solutions and update captured solutions in SA2#161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Sending TR for information if possible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15%-&gt;30%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148205" y="3462020"/>
            <a:ext cx="4572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KI#4: 4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KI#6: 3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KI#8: 1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1781</Words>
  <Application>WPS 演示</Application>
  <PresentationFormat>全屏显示(4:3)</PresentationFormat>
  <Paragraphs>142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Office Theme</vt:lpstr>
      <vt:lpstr>   FS_NG_RTC_Ph2 SI Status Report</vt:lpstr>
      <vt:lpstr> FS_NG_RTC_Ph2 work plan</vt:lpstr>
      <vt:lpstr>FS_NG_RTC_ph2 status after SA2#160AHE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1568</cp:revision>
  <dcterms:created xsi:type="dcterms:W3CDTF">2008-08-30T09:32:00Z</dcterms:created>
  <dcterms:modified xsi:type="dcterms:W3CDTF">2024-02-02T01:46:10Z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9CA7E8B0903F4AFB99248048B74205AE</vt:lpwstr>
  </property>
  <property fmtid="{D5CDD505-2E9C-101B-9397-08002B2CF9AE}" pid="14" name="KSOProductBuildVer">
    <vt:lpwstr>2052-11.8.2.12085</vt:lpwstr>
  </property>
</Properties>
</file>