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EH, HUGH H" userId="79e34e92-affd-4393-98c9-2ff3931e004b" providerId="ADAL" clId="{B816F36F-FDB9-4C8C-ACC3-4946995276D3}"/>
    <pc:docChg chg="modSld">
      <pc:chgData name="SHIEH, HUGH H" userId="79e34e92-affd-4393-98c9-2ff3931e004b" providerId="ADAL" clId="{B816F36F-FDB9-4C8C-ACC3-4946995276D3}" dt="2024-02-01T01:56:26.324" v="20" actId="20577"/>
      <pc:docMkLst>
        <pc:docMk/>
      </pc:docMkLst>
      <pc:sldChg chg="modSp mod">
        <pc:chgData name="SHIEH, HUGH H" userId="79e34e92-affd-4393-98c9-2ff3931e004b" providerId="ADAL" clId="{B816F36F-FDB9-4C8C-ACC3-4946995276D3}" dt="2024-02-01T01:56:26.324" v="20" actId="20577"/>
        <pc:sldMkLst>
          <pc:docMk/>
          <pc:sldMk cId="3055542156" sldId="798"/>
        </pc:sldMkLst>
        <pc:spChg chg="mod">
          <ac:chgData name="SHIEH, HUGH H" userId="79e34e92-affd-4393-98c9-2ff3931e004b" providerId="ADAL" clId="{B816F36F-FDB9-4C8C-ACC3-4946995276D3}" dt="2024-02-01T01:56:26.324" v="20" actId="20577"/>
          <ac:spMkLst>
            <pc:docMk/>
            <pc:sldMk cId="3055542156" sldId="798"/>
            <ac:spMk id="6" creationId="{00000000-0000-0000-0000-000000000000}"/>
          </ac:spMkLst>
        </pc:spChg>
        <pc:graphicFrameChg chg="modGraphic">
          <ac:chgData name="SHIEH, HUGH H" userId="79e34e92-affd-4393-98c9-2ff3931e004b" providerId="ADAL" clId="{B816F36F-FDB9-4C8C-ACC3-4946995276D3}" dt="2024-02-01T01:53:47.798" v="6" actId="20577"/>
          <ac:graphicFrameMkLst>
            <pc:docMk/>
            <pc:sldMk cId="3055542156" sldId="798"/>
            <ac:graphicFrameMk id="4" creationId="{E9BA70CA-11D4-6480-5620-BCA869F3A447}"/>
          </ac:graphicFrameMkLst>
        </pc:graphicFrameChg>
      </pc:sldChg>
      <pc:sldChg chg="modSp mod">
        <pc:chgData name="SHIEH, HUGH H" userId="79e34e92-affd-4393-98c9-2ff3931e004b" providerId="ADAL" clId="{B816F36F-FDB9-4C8C-ACC3-4946995276D3}" dt="2024-02-01T01:52:08.221" v="2" actId="20577"/>
        <pc:sldMkLst>
          <pc:docMk/>
          <pc:sldMk cId="3384665742" sldId="909"/>
        </pc:sldMkLst>
        <pc:graphicFrameChg chg="modGraphic">
          <ac:chgData name="SHIEH, HUGH H" userId="79e34e92-affd-4393-98c9-2ff3931e004b" providerId="ADAL" clId="{B816F36F-FDB9-4C8C-ACC3-4946995276D3}" dt="2024-02-01T01:52:08.221" v="2" actId="2057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#160-AH-e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400" b="1" dirty="0"/>
              <a:t>Study on Proximity-based Services in 5GS – Phase 3</a:t>
            </a:r>
            <a:br>
              <a:rPr lang="en-US" altLang="zh-CN" sz="2400" b="1" dirty="0"/>
            </a:br>
            <a:r>
              <a:rPr lang="en-US" altLang="zh-CN" sz="2400" b="1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/>
              <a:t>Hugh Shieh (AT&amp;T)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Nassima Toumi (KPN)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SA2#160AH-e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264713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2127250"/>
            <a:ext cx="8810625" cy="41354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Discussions on Scope, Architecture requirements and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Total 22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submitted to SA#160AH-e, and 16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SA2#160AH-e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3 </a:t>
            </a:r>
            <a:r>
              <a:rPr lang="en-US" altLang="de-DE" sz="1600" dirty="0" err="1"/>
              <a:t>pCRs</a:t>
            </a:r>
            <a:r>
              <a:rPr lang="en-US" altLang="de-DE" sz="1600"/>
              <a:t> on scope and architecture </a:t>
            </a:r>
            <a:r>
              <a:rPr lang="en-US" altLang="de-DE" sz="1600" dirty="0"/>
              <a:t>requirements are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have been agreed for new Key Issues (related to Work Task #1.1 and #1.2)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Progress</a:t>
            </a:r>
            <a:r>
              <a:rPr lang="en-US" altLang="ko-KR" sz="1400" kern="0" dirty="0"/>
              <a:t> solution discussions for agreed Key Issues in next meeting</a:t>
            </a:r>
            <a:endParaRPr lang="en-US" alt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979532"/>
              </p:ext>
            </p:extLst>
          </p:nvPr>
        </p:nvGraphicFramePr>
        <p:xfrm>
          <a:off x="294758" y="1414272"/>
          <a:ext cx="8669318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2783</TotalTime>
  <Words>237</Words>
  <Application>Microsoft Office PowerPoint</Application>
  <PresentationFormat>On-screen Show (4:3)</PresentationFormat>
  <Paragraphs>62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Study on Proximity-based Services in 5GS – Phase 3 Status Report</vt:lpstr>
      <vt:lpstr>FS_5G_ProSe_Ph3 status after SA2#160AH-e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SHIEH, HUGH</cp:lastModifiedBy>
  <cp:revision>1992</cp:revision>
  <dcterms:created xsi:type="dcterms:W3CDTF">2008-08-30T09:32:10Z</dcterms:created>
  <dcterms:modified xsi:type="dcterms:W3CDTF">2024-02-01T01:56:28Z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