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8" d="100"/>
          <a:sy n="78" d="100"/>
        </p:scale>
        <p:origin x="794" y="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30-Jan-24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30-Jan-24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S2-2401668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FS_5G_Femto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FS_5G_Femto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138183"/>
            <a:ext cx="8810067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23.700-45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23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(including TR skeleton and scope from the Rapporteur) and total 6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proposing new KIs, 1 </a:t>
            </a:r>
            <a:r>
              <a:rPr lang="en-US" altLang="de-DE" sz="1400" dirty="0" err="1"/>
              <a:t>Tdoc</a:t>
            </a:r>
            <a:r>
              <a:rPr lang="en-US" altLang="de-DE" sz="1400" dirty="0"/>
              <a:t> on architecture assumptions and 3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proposing solutions)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also considered when discussing the related new Key Issues and Architecture assumptions.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Architecture Assumptions/Requirements, </a:t>
            </a:r>
            <a:r>
              <a:rPr lang="en-US" altLang="de-DE" sz="1400" dirty="0">
                <a:cs typeface="+mn-ea"/>
              </a:rPr>
              <a:t>2</a:t>
            </a:r>
            <a:r>
              <a:rPr lang="en-US" altLang="zh-CN" sz="1400" dirty="0">
                <a:cs typeface="+mn-ea"/>
              </a:rPr>
              <a:t>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were approved</a:t>
            </a:r>
            <a:r>
              <a:rPr lang="en-US" altLang="zh-CN" sz="1400" dirty="0">
                <a:cs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Addressing EN in KI#1 and 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4108837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FS_5G_Femto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System aspects of 5G NR </a:t>
                      </a:r>
                      <a:r>
                        <a:rPr lang="en-US" sz="1200" b="1" dirty="0" err="1"/>
                        <a:t>Femto</a:t>
                      </a:r>
                      <a:endParaRPr lang="en-US" sz="1200" b="1" dirty="0"/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1020002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712EE2-1131-4FD1-3B0F-49C9ED843F96}"/>
              </a:ext>
            </a:extLst>
          </p:cNvPr>
          <p:cNvSpPr txBox="1">
            <a:spLocks/>
          </p:cNvSpPr>
          <p:nvPr/>
        </p:nvSpPr>
        <p:spPr>
          <a:xfrm>
            <a:off x="331767" y="4493190"/>
            <a:ext cx="8554481" cy="21402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2 TUs for Study Phase </a:t>
            </a:r>
            <a:r>
              <a:rPr lang="en-US" altLang="zh-CN" sz="1400" kern="0" dirty="0"/>
              <a:t>and 3 TUs for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800" b="1" kern="0" dirty="0"/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b="1" kern="0" dirty="0"/>
              <a:t>NOTE: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WT#1 </a:t>
            </a:r>
            <a:r>
              <a:rPr lang="en-US" altLang="zh-CN" sz="1400" kern="0" dirty="0"/>
              <a:t>(normative only) is reserved for dealing with architectural aspects based on the RAN work that can be coordinated with RAN WGs (RAN3) and conclude in the normative phase.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FS_5G_Femto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734337"/>
              </p:ext>
            </p:extLst>
          </p:nvPr>
        </p:nvGraphicFramePr>
        <p:xfrm>
          <a:off x="422359" y="1432560"/>
          <a:ext cx="8340640" cy="2961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SA2</a:t>
                      </a:r>
                      <a:r>
                        <a:rPr lang="en-US" sz="1400" b="1" baseline="0" dirty="0"/>
                        <a:t> #160AH-e</a:t>
                      </a:r>
                      <a:endParaRPr lang="en-US" sz="14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TR skeleton, scope, architectural assumptions, key issue</a:t>
                      </a:r>
                      <a:r>
                        <a:rPr lang="en-US" sz="1400" b="1" baseline="0" dirty="0"/>
                        <a:t> discussion, (solutions for information).</a:t>
                      </a:r>
                      <a:endParaRPr lang="en-US" sz="14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ym typeface="+mn-ea"/>
                        </a:rPr>
                        <a:t>Start solution discussion, last meeting for Key Issue proposals (if any).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0.5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ym typeface="+mn-ea"/>
                        </a:rPr>
                        <a:t>Continue solution discussion, last meeting for new solution proposals</a:t>
                      </a:r>
                      <a:r>
                        <a:rPr lang="en-US" altLang="ko-KR" sz="1400" dirty="0"/>
                        <a:t>, start discussion on evaluation.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Complete evaluations and conclusions.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2786</TotalTime>
  <Words>324</Words>
  <Application>Microsoft Office PowerPoint</Application>
  <PresentationFormat>On-screen Show (4:3)</PresentationFormat>
  <Paragraphs>60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FS_5G_Femto Status Report</vt:lpstr>
      <vt:lpstr>FS_5G_Femto Status after SA2#160AH-e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DCM</cp:lastModifiedBy>
  <cp:revision>1995</cp:revision>
  <dcterms:created xsi:type="dcterms:W3CDTF">2008-08-30T09:32:10Z</dcterms:created>
  <dcterms:modified xsi:type="dcterms:W3CDTF">2024-01-30T10:35:21Z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